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7"/>
  </p:notesMasterIdLst>
  <p:sldIdLst>
    <p:sldId id="258" r:id="rId3"/>
    <p:sldId id="259" r:id="rId4"/>
    <p:sldId id="260" r:id="rId5"/>
    <p:sldId id="261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-9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tp://58.72.78.133/cs2002/&#44592;&#53440;/&#50672;&#46041;&#44288;&#47144;/&#44160;&#49324;&#49892;&#51064;&#53552;&#54168;&#51060;&#49828;/LabInterfaceConv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검사장비인터페이스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수진정보기술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아래  항목은 </a:t>
            </a:r>
            <a:r>
              <a:rPr lang="ko-KR" altLang="en-US" sz="2000" b="1" i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인터페이스전</a:t>
            </a: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b="1" i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며칠전</a:t>
            </a:r>
            <a:r>
              <a:rPr lang="en-US" altLang="ko-KR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시행 하여야 함</a:t>
            </a:r>
            <a:endParaRPr lang="en-US" altLang="ko-KR" sz="2000" b="1" i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 b="1" i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장비인터페이스적용시</a:t>
            </a: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환경설정</a:t>
            </a:r>
            <a:r>
              <a:rPr lang="en-US" altLang="ko-KR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>
              <a:buNone/>
            </a:pP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검사실</a:t>
            </a:r>
            <a:r>
              <a:rPr lang="en-US" altLang="ko-KR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1" i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신프로그램</a:t>
            </a: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b="1" i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미사용시</a:t>
            </a: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2000" b="1" i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환경설정후</a:t>
            </a:r>
            <a:r>
              <a:rPr lang="ko-KR" altLang="en-US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변환프로그램 실행</a:t>
            </a:r>
            <a:r>
              <a:rPr lang="en-US" altLang="ko-KR" sz="2000" b="1" i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2000" b="1" i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변환프로그램  위치 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ftp://58.72.78.133/cs2002/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기타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/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연동관련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/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검사실인터페이스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/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  <a:hlinkClick r:id="rId2"/>
              </a:rPr>
              <a:t>LabInterfaceConv.zip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2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0" y="2564904"/>
            <a:ext cx="8172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867994"/>
            <a:ext cx="3743325" cy="16573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검사장비인터페이스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수진정보기술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검사실</a:t>
            </a:r>
            <a:r>
              <a:rPr lang="en-US" altLang="ko-KR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검사장비설정</a:t>
            </a:r>
            <a:endParaRPr lang="en-US" altLang="ko-KR" sz="2000" b="1" i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000" b="1" i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000" b="1" i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23394"/>
            <a:ext cx="5256584" cy="332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타원 2"/>
          <p:cNvSpPr/>
          <p:nvPr/>
        </p:nvSpPr>
        <p:spPr bwMode="auto">
          <a:xfrm>
            <a:off x="3779912" y="2564904"/>
            <a:ext cx="288032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4067944" y="2636912"/>
            <a:ext cx="20162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156176" y="247315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68~71</a:t>
            </a:r>
            <a:r>
              <a:rPr lang="en-US" altLang="ko-KR" sz="12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3635896" y="2890989"/>
            <a:ext cx="1296144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>
            <a:off x="4945103" y="2951070"/>
            <a:ext cx="11381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6156176" y="2808433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컴퓨터이름</a:t>
            </a:r>
            <a:r>
              <a:rPr lang="ko-KR" altLang="en-US" sz="1200" dirty="0" smtClean="0">
                <a:solidFill>
                  <a:srgbClr val="00B0F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설정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3671485" y="4345348"/>
            <a:ext cx="871297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4579588" y="4424049"/>
            <a:ext cx="151481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6130050" y="4263467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필수체</a:t>
            </a:r>
            <a:r>
              <a:rPr lang="ko-KR" altLang="en-US" sz="12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크</a:t>
            </a:r>
            <a:endParaRPr lang="ko-KR" altLang="en-US" sz="1200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7" name="타원 16"/>
          <p:cNvSpPr/>
          <p:nvPr/>
        </p:nvSpPr>
        <p:spPr bwMode="auto">
          <a:xfrm>
            <a:off x="3636542" y="4608744"/>
            <a:ext cx="1224136" cy="15262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4876502" y="4680953"/>
            <a:ext cx="125191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6156176" y="4541939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필수설정</a:t>
            </a:r>
            <a:endParaRPr lang="ko-KR" altLang="en-US" sz="1200" b="1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3" name="타원 22"/>
          <p:cNvSpPr/>
          <p:nvPr/>
        </p:nvSpPr>
        <p:spPr bwMode="auto">
          <a:xfrm>
            <a:off x="3590014" y="4928105"/>
            <a:ext cx="1296144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4868441" y="4988186"/>
            <a:ext cx="125191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6156176" y="4869160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검사분류설정</a:t>
            </a:r>
            <a:endParaRPr lang="en-US" altLang="ko-KR" sz="1200" b="1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CBC : 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LH-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일반혈액검사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LFT  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LC-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일반화학검사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URINE : LU-</a:t>
            </a:r>
            <a:r>
              <a:rPr lang="ko-KR" altLang="en-US" sz="1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요화학검사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면역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LE-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면역검사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검사장비인터페이스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수진정보기술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검사실</a:t>
            </a:r>
            <a:r>
              <a:rPr lang="en-US" altLang="ko-KR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검사코드설정</a:t>
            </a:r>
            <a:endParaRPr lang="en-US" altLang="ko-KR" sz="2000" b="1" i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000" b="1" i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5"/>
            <a:ext cx="6120680" cy="3528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타원 22"/>
          <p:cNvSpPr/>
          <p:nvPr/>
        </p:nvSpPr>
        <p:spPr bwMode="auto">
          <a:xfrm>
            <a:off x="4645358" y="3068960"/>
            <a:ext cx="665128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5333133" y="3142104"/>
            <a:ext cx="151481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6847952" y="300798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연결장비코드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선택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39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검사장비인터페이스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수진정보기술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ko-KR" altLang="en-US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검사실</a:t>
            </a:r>
            <a:r>
              <a:rPr lang="en-US" altLang="ko-KR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000" b="1" i="1" kern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장비별</a:t>
            </a:r>
            <a:r>
              <a:rPr lang="ko-KR" altLang="en-US" sz="2000" b="1" i="1" kern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검사코드설정</a:t>
            </a:r>
            <a:endParaRPr lang="en-US" altLang="ko-KR" sz="2000" b="1" i="1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2000" b="1" i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Font typeface="Wingdings" pitchFamily="2" charset="2"/>
              <a:buNone/>
            </a:pPr>
            <a:endParaRPr lang="en-US" altLang="ko-KR" sz="1400" b="1" kern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95" y="2210130"/>
            <a:ext cx="5850704" cy="323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타원 10"/>
          <p:cNvSpPr/>
          <p:nvPr/>
        </p:nvSpPr>
        <p:spPr bwMode="auto">
          <a:xfrm>
            <a:off x="2958366" y="2708920"/>
            <a:ext cx="851004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0232" y="1855857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연결장비코드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선택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20" name="구부러진 연결선 19"/>
          <p:cNvCxnSpPr/>
          <p:nvPr/>
        </p:nvCxnSpPr>
        <p:spPr bwMode="auto">
          <a:xfrm flipV="1">
            <a:off x="3383868" y="1988840"/>
            <a:ext cx="3204356" cy="72008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타원 21"/>
          <p:cNvSpPr/>
          <p:nvPr/>
        </p:nvSpPr>
        <p:spPr bwMode="auto">
          <a:xfrm>
            <a:off x="3854356" y="2708920"/>
            <a:ext cx="480369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4367658" y="2793991"/>
            <a:ext cx="221784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620122" y="2647945"/>
            <a:ext cx="2108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선택된 장비로  등록된</a:t>
            </a:r>
            <a:endParaRPr lang="en-US" altLang="ko-KR" sz="1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20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모든코드조회시</a:t>
            </a:r>
            <a:r>
              <a:rPr lang="ko-KR" altLang="en-US" sz="12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사용</a:t>
            </a:r>
            <a:endParaRPr lang="ko-KR" altLang="en-US" sz="12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5" name="타원 24"/>
          <p:cNvSpPr/>
          <p:nvPr/>
        </p:nvSpPr>
        <p:spPr bwMode="auto">
          <a:xfrm>
            <a:off x="2840614" y="2924944"/>
            <a:ext cx="1132685" cy="14401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구부러진 연결선 26"/>
          <p:cNvCxnSpPr/>
          <p:nvPr/>
        </p:nvCxnSpPr>
        <p:spPr bwMode="auto">
          <a:xfrm>
            <a:off x="3973299" y="2996952"/>
            <a:ext cx="2646823" cy="432048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6660232" y="3356992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장비로 등록된 코드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</a:t>
            </a:r>
            <a:endParaRPr lang="ko-KR" altLang="en-US" sz="12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23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1585</TotalTime>
  <Words>95</Words>
  <Application>Microsoft Office PowerPoint</Application>
  <PresentationFormat>화면 슬라이드 쇼(4:3)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Level</vt:lpstr>
      <vt:lpstr>검사장비인터페이스-수진정보기술</vt:lpstr>
      <vt:lpstr>검사장비인터페이스-수진정보기술</vt:lpstr>
      <vt:lpstr>검사장비인터페이스-수진정보기술</vt:lpstr>
      <vt:lpstr>검사장비인터페이스-수진정보기술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subject/>
  <dc:creator>xist</dc:creator>
  <cp:keywords/>
  <dc:description/>
  <cp:lastModifiedBy>xist</cp:lastModifiedBy>
  <cp:revision>41</cp:revision>
  <cp:lastPrinted>2014-12-17T23:47:23Z</cp:lastPrinted>
  <dcterms:created xsi:type="dcterms:W3CDTF">2014-12-17T07:41:34Z</dcterms:created>
  <dcterms:modified xsi:type="dcterms:W3CDTF">2015-12-24T00:21:30Z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