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A4A6-6C53-4C76-BDAD-7388A75A7F32}" type="datetimeFigureOut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AD27-CAAA-44DF-9C12-B0AE4AC54B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A4A6-6C53-4C76-BDAD-7388A75A7F32}" type="datetimeFigureOut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AD27-CAAA-44DF-9C12-B0AE4AC54B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A4A6-6C53-4C76-BDAD-7388A75A7F32}" type="datetimeFigureOut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AD27-CAAA-44DF-9C12-B0AE4AC54B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A4A6-6C53-4C76-BDAD-7388A75A7F32}" type="datetimeFigureOut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AD27-CAAA-44DF-9C12-B0AE4AC54B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A4A6-6C53-4C76-BDAD-7388A75A7F32}" type="datetimeFigureOut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AD27-CAAA-44DF-9C12-B0AE4AC54B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A4A6-6C53-4C76-BDAD-7388A75A7F32}" type="datetimeFigureOut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AD27-CAAA-44DF-9C12-B0AE4AC54B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A4A6-6C53-4C76-BDAD-7388A75A7F32}" type="datetimeFigureOut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AD27-CAAA-44DF-9C12-B0AE4AC54B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A4A6-6C53-4C76-BDAD-7388A75A7F32}" type="datetimeFigureOut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AD27-CAAA-44DF-9C12-B0AE4AC54B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A4A6-6C53-4C76-BDAD-7388A75A7F32}" type="datetimeFigureOut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AD27-CAAA-44DF-9C12-B0AE4AC54B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A4A6-6C53-4C76-BDAD-7388A75A7F32}" type="datetimeFigureOut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AD27-CAAA-44DF-9C12-B0AE4AC54B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A4A6-6C53-4C76-BDAD-7388A75A7F32}" type="datetimeFigureOut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AD27-CAAA-44DF-9C12-B0AE4AC54B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1A4A6-6C53-4C76-BDAD-7388A75A7F32}" type="datetimeFigureOut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0AD27-CAAA-44DF-9C12-B0AE4AC54B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57224" y="0"/>
            <a:ext cx="7772400" cy="71438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산소 계산식 추가</a:t>
            </a:r>
            <a:endParaRPr lang="ko-KR" alt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71546"/>
            <a:ext cx="459105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214942" y="1357298"/>
            <a:ext cx="371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규격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기본용량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일투를</a:t>
            </a:r>
            <a:r>
              <a:rPr lang="ko-KR" altLang="en-US" dirty="0" smtClean="0"/>
              <a:t> 시간으로 계산 </a:t>
            </a:r>
            <a:r>
              <a:rPr lang="ko-KR" altLang="en-US" dirty="0" smtClean="0">
                <a:solidFill>
                  <a:srgbClr val="FF0000"/>
                </a:solidFill>
              </a:rPr>
              <a:t>체크</a:t>
            </a:r>
            <a:r>
              <a:rPr lang="en-US" altLang="ko-KR" dirty="0" smtClean="0"/>
              <a:t>, </a:t>
            </a:r>
          </a:p>
          <a:p>
            <a:r>
              <a:rPr lang="ko-KR" altLang="en-US" dirty="0" err="1" smtClean="0"/>
              <a:t>수식란에계산식을</a:t>
            </a:r>
            <a:r>
              <a:rPr lang="ko-KR" altLang="en-US" dirty="0" smtClean="0"/>
              <a:t> 입력한다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9" y="3429000"/>
            <a:ext cx="4786346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5429256" y="5000636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처방에 입력 예</a:t>
            </a:r>
            <a:r>
              <a:rPr lang="en-US" altLang="ko-KR" dirty="0" smtClean="0"/>
              <a:t>&gt;</a:t>
            </a:r>
          </a:p>
          <a:p>
            <a:r>
              <a:rPr lang="ko-KR" altLang="en-US" dirty="0" err="1" smtClean="0"/>
              <a:t>일투</a:t>
            </a:r>
            <a:r>
              <a:rPr lang="en-US" altLang="ko-KR" dirty="0" smtClean="0"/>
              <a:t>:</a:t>
            </a:r>
            <a:r>
              <a:rPr lang="ko-KR" altLang="en-US" dirty="0" smtClean="0"/>
              <a:t>시간</a:t>
            </a:r>
            <a:r>
              <a:rPr lang="en-US" altLang="ko-KR" dirty="0" smtClean="0"/>
              <a:t>,</a:t>
            </a:r>
            <a:r>
              <a:rPr lang="ko-KR" altLang="en-US" dirty="0" smtClean="0"/>
              <a:t>소수점은 </a:t>
            </a:r>
            <a:r>
              <a:rPr lang="ko-KR" altLang="en-US" dirty="0" err="1" smtClean="0"/>
              <a:t>분단위입력</a:t>
            </a:r>
            <a:endParaRPr lang="en-US" altLang="ko-KR" dirty="0" smtClean="0"/>
          </a:p>
          <a:p>
            <a:r>
              <a:rPr lang="en-US" altLang="ko-KR" dirty="0" smtClean="0"/>
              <a:t>D:</a:t>
            </a:r>
            <a:r>
              <a:rPr lang="ko-KR" altLang="en-US" dirty="0" smtClean="0"/>
              <a:t>산소 사용한 양을 </a:t>
            </a:r>
            <a:r>
              <a:rPr lang="en-US" altLang="ko-KR" dirty="0" smtClean="0"/>
              <a:t>L(</a:t>
            </a:r>
            <a:r>
              <a:rPr lang="ko-KR" altLang="en-US" dirty="0" smtClean="0"/>
              <a:t>리터</a:t>
            </a:r>
            <a:r>
              <a:rPr lang="en-US" altLang="ko-KR" dirty="0" smtClean="0"/>
              <a:t>) </a:t>
            </a:r>
            <a:r>
              <a:rPr lang="ko-KR" altLang="en-US" dirty="0" smtClean="0"/>
              <a:t>입력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822960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3214678" y="3714752"/>
            <a:ext cx="5500726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71472" y="5357826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일투가</a:t>
            </a:r>
            <a:r>
              <a:rPr lang="ko-KR" altLang="en-US" dirty="0" smtClean="0"/>
              <a:t> 계산식이 적용되어서 보여짐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계산식을 </a:t>
            </a:r>
            <a:r>
              <a:rPr lang="ko-KR" altLang="en-US" dirty="0" err="1" smtClean="0"/>
              <a:t>적용할때는</a:t>
            </a:r>
            <a:r>
              <a:rPr lang="ko-KR" altLang="en-US" dirty="0" smtClean="0"/>
              <a:t> 기존 사용하는 산소 코드를 </a:t>
            </a:r>
            <a:r>
              <a:rPr lang="ko-KR" altLang="en-US" dirty="0" err="1" smtClean="0"/>
              <a:t>사용하지말고</a:t>
            </a:r>
            <a:r>
              <a:rPr lang="ko-KR" altLang="en-US" dirty="0" smtClean="0"/>
              <a:t> 새로운 코드를 등록하여 사용한다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일투가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변경되서</a:t>
            </a:r>
            <a:r>
              <a:rPr lang="ko-KR" altLang="en-US" dirty="0" smtClean="0"/>
              <a:t> 계산이 틀려진다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ko-KR" altLang="en-US" dirty="0" smtClean="0"/>
              <a:t>사용자관리 요청사항</a:t>
            </a:r>
            <a:endParaRPr lang="ko-KR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578647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357950" y="1643050"/>
            <a:ext cx="26432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1)</a:t>
            </a:r>
            <a:r>
              <a:rPr lang="ko-KR" altLang="en-US" dirty="0" smtClean="0"/>
              <a:t>권한을 설정하고 저장을 하면 </a:t>
            </a:r>
            <a:r>
              <a:rPr lang="ko-KR" altLang="en-US" dirty="0"/>
              <a:t>왼</a:t>
            </a:r>
            <a:r>
              <a:rPr lang="ko-KR" altLang="en-US" dirty="0" smtClean="0"/>
              <a:t>쪽 리스트화면이 </a:t>
            </a:r>
            <a:r>
              <a:rPr lang="ko-KR" altLang="en-US" dirty="0" err="1" smtClean="0"/>
              <a:t>새로고침됨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다시 </a:t>
            </a:r>
            <a:r>
              <a:rPr lang="ko-KR" altLang="en-US" dirty="0" err="1" smtClean="0"/>
              <a:t>작업시</a:t>
            </a:r>
            <a:r>
              <a:rPr lang="ko-KR" altLang="en-US" dirty="0" smtClean="0"/>
              <a:t> 불편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2)</a:t>
            </a:r>
            <a:r>
              <a:rPr lang="ko-KR" altLang="en-US" dirty="0" smtClean="0"/>
              <a:t>프로그램을 추가로 권한을 </a:t>
            </a:r>
            <a:r>
              <a:rPr lang="ko-KR" altLang="en-US" dirty="0" err="1" smtClean="0"/>
              <a:t>줄때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아이디별로</a:t>
            </a:r>
            <a:r>
              <a:rPr lang="ko-KR" altLang="en-US" dirty="0" smtClean="0"/>
              <a:t> 각자 </a:t>
            </a:r>
            <a:r>
              <a:rPr lang="ko-KR" altLang="en-US" dirty="0" err="1" smtClean="0"/>
              <a:t>줘야하기때문에</a:t>
            </a:r>
            <a:r>
              <a:rPr lang="ko-KR" altLang="en-US" dirty="0" smtClean="0"/>
              <a:t> 불편</a:t>
            </a:r>
            <a:r>
              <a:rPr lang="en-US" altLang="ko-KR" dirty="0" smtClean="0"/>
              <a:t>-</a:t>
            </a:r>
            <a:r>
              <a:rPr lang="ko-KR" altLang="en-US" dirty="0" smtClean="0"/>
              <a:t>부서를 선택하거나 명단을 먼저 선택하고 한번에 </a:t>
            </a:r>
            <a:r>
              <a:rPr lang="ko-KR" altLang="en-US" dirty="0" err="1" smtClean="0"/>
              <a:t>권한추가할수</a:t>
            </a:r>
            <a:r>
              <a:rPr lang="ko-KR" altLang="en-US" dirty="0" smtClean="0"/>
              <a:t> 있는지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928671"/>
            <a:ext cx="5158705" cy="278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143636" y="928670"/>
            <a:ext cx="2714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서식이 </a:t>
            </a:r>
            <a:r>
              <a:rPr lang="ko-KR" altLang="en-US" dirty="0" err="1" smtClean="0"/>
              <a:t>추가될때마다</a:t>
            </a:r>
            <a:r>
              <a:rPr lang="ko-KR" altLang="en-US" dirty="0" smtClean="0"/>
              <a:t> 권한을 </a:t>
            </a:r>
            <a:r>
              <a:rPr lang="ko-KR" altLang="en-US" dirty="0" err="1" smtClean="0"/>
              <a:t>줘야되는데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아이디별로</a:t>
            </a:r>
            <a:r>
              <a:rPr lang="ko-KR" altLang="en-US" dirty="0" smtClean="0"/>
              <a:t> 각자 </a:t>
            </a:r>
            <a:r>
              <a:rPr lang="ko-KR" altLang="en-US" dirty="0" err="1" smtClean="0"/>
              <a:t>줘야되서</a:t>
            </a:r>
            <a:r>
              <a:rPr lang="ko-KR" altLang="en-US" dirty="0" smtClean="0"/>
              <a:t> 불편하고 화면이 바뀌면서 작업을 </a:t>
            </a:r>
            <a:r>
              <a:rPr lang="ko-KR" altLang="en-US" dirty="0" err="1" smtClean="0"/>
              <a:t>해야되서</a:t>
            </a:r>
            <a:r>
              <a:rPr lang="ko-KR" altLang="en-US" dirty="0" smtClean="0"/>
              <a:t> 불편함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285728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서식 권한 추가하기</a:t>
            </a:r>
            <a:endParaRPr lang="ko-KR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99592" y="4365104"/>
            <a:ext cx="7632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약수가 등록에서 약을 중지일자를 </a:t>
            </a:r>
            <a:r>
              <a:rPr lang="ko-KR" altLang="en-US" dirty="0" err="1" smtClean="0"/>
              <a:t>등록한후</a:t>
            </a:r>
            <a:r>
              <a:rPr lang="ko-KR" altLang="en-US" dirty="0" smtClean="0"/>
              <a:t> 진료실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과거력에서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반복처방시</a:t>
            </a:r>
            <a:r>
              <a:rPr lang="ko-KR" altLang="en-US" dirty="0" smtClean="0"/>
              <a:t> 별도 메시지가 없어</a:t>
            </a:r>
            <a:r>
              <a:rPr lang="ko-KR" altLang="en-US" dirty="0"/>
              <a:t>서 </a:t>
            </a:r>
            <a:r>
              <a:rPr lang="ko-KR" altLang="en-US" dirty="0" smtClean="0"/>
              <a:t>많은 처방을 </a:t>
            </a:r>
            <a:r>
              <a:rPr lang="ko-KR" altLang="en-US" dirty="0" err="1" smtClean="0"/>
              <a:t>반복할때</a:t>
            </a:r>
            <a:r>
              <a:rPr lang="ko-KR" altLang="en-US" dirty="0" smtClean="0"/>
              <a:t> 확인이 어려움</a:t>
            </a:r>
            <a:r>
              <a:rPr lang="en-US" altLang="ko-KR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진료실</a:t>
            </a:r>
            <a:r>
              <a:rPr lang="en-US" altLang="ko-KR" dirty="0" smtClean="0"/>
              <a:t>-</a:t>
            </a:r>
            <a:r>
              <a:rPr lang="ko-KR" altLang="en-US" dirty="0" smtClean="0"/>
              <a:t>마침표</a:t>
            </a:r>
            <a:r>
              <a:rPr lang="en-US" altLang="ko-KR" dirty="0" smtClean="0"/>
              <a:t>(.) </a:t>
            </a:r>
            <a:r>
              <a:rPr lang="ko-KR" altLang="en-US" dirty="0" err="1" smtClean="0"/>
              <a:t>검색할때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원내약</a:t>
            </a:r>
            <a:r>
              <a:rPr lang="ko-KR" altLang="en-US" dirty="0" smtClean="0"/>
              <a:t> 별도 표시될 수 있게 </a:t>
            </a:r>
            <a:r>
              <a:rPr lang="ko-KR" altLang="en-US" dirty="0" err="1" smtClean="0"/>
              <a:t>해주삼</a:t>
            </a:r>
            <a:r>
              <a:rPr lang="en-US" altLang="ko-KR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06327"/>
            <a:ext cx="6279569" cy="45567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7544" y="333222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smtClean="0"/>
              <a:t>약국 </a:t>
            </a:r>
            <a:endParaRPr lang="ko-KR" alt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6093296"/>
            <a:ext cx="7632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약국에서 처리한 시간</a:t>
            </a:r>
            <a:r>
              <a:rPr lang="en-US" altLang="ko-KR" sz="1400" dirty="0" smtClean="0"/>
              <a:t>, </a:t>
            </a:r>
            <a:r>
              <a:rPr lang="ko-KR" altLang="en-US" sz="1400" dirty="0" err="1" smtClean="0"/>
              <a:t>처방입력된</a:t>
            </a:r>
            <a:r>
              <a:rPr lang="ko-KR" altLang="en-US" sz="1400" dirty="0" smtClean="0"/>
              <a:t> 시간</a:t>
            </a:r>
            <a:r>
              <a:rPr lang="en-US" altLang="ko-KR" sz="1400" dirty="0" smtClean="0"/>
              <a:t>, dc</a:t>
            </a:r>
            <a:r>
              <a:rPr lang="ko-KR" altLang="en-US" sz="1400" dirty="0" smtClean="0"/>
              <a:t>시간을 약국에서 </a:t>
            </a:r>
            <a:r>
              <a:rPr lang="ko-KR" altLang="en-US" sz="1400" dirty="0" err="1" smtClean="0"/>
              <a:t>확인할수</a:t>
            </a:r>
            <a:r>
              <a:rPr lang="ko-KR" altLang="en-US" sz="1400" dirty="0" smtClean="0"/>
              <a:t> 있게 해주세요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516442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155</Words>
  <Application>Microsoft Office PowerPoint</Application>
  <PresentationFormat>화면 슬라이드 쇼(4:3)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산소 계산식 추가</vt:lpstr>
      <vt:lpstr>PowerPoint 프레젠테이션</vt:lpstr>
      <vt:lpstr>사용자관리 요청사항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산소 계산식 추가</dc:title>
  <dc:creator>O</dc:creator>
  <cp:lastModifiedBy>양현식</cp:lastModifiedBy>
  <cp:revision>8</cp:revision>
  <dcterms:created xsi:type="dcterms:W3CDTF">2015-09-29T02:21:51Z</dcterms:created>
  <dcterms:modified xsi:type="dcterms:W3CDTF">2015-10-13T01:49:13Z</dcterms:modified>
</cp:coreProperties>
</file>