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12"/>
  </p:notesMasterIdLst>
  <p:sldIdLst>
    <p:sldId id="258" r:id="rId3"/>
    <p:sldId id="259" r:id="rId4"/>
    <p:sldId id="260" r:id="rId5"/>
    <p:sldId id="262" r:id="rId6"/>
    <p:sldId id="257" r:id="rId7"/>
    <p:sldId id="261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47" autoAdjust="0"/>
  </p:normalViewPr>
  <p:slideViewPr>
    <p:cSldViewPr>
      <p:cViewPr varScale="1">
        <p:scale>
          <a:sx n="82" d="100"/>
          <a:sy n="8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의약품정보조회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버전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(030037)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적용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KIMS,DRUGINFO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미사용시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적용방법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140968"/>
            <a:ext cx="5067300" cy="21907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심평원 </a:t>
            </a:r>
            <a:r>
              <a:rPr lang="en-US" altLang="ko-KR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의약품정보조회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1916832"/>
            <a:ext cx="7128792" cy="4536504"/>
          </a:xfrm>
          <a:prstGeom prst="rect">
            <a:avLst/>
          </a:prstGeom>
        </p:spPr>
      </p:pic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ea typeface="굴림" charset="-127"/>
              </a:rPr>
              <a:t> </a:t>
            </a:r>
            <a:endParaRPr lang="ko-KR" altLang="en-US" dirty="0">
              <a:ea typeface="굴림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보훈감면환자 리스트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보훈위탁병원에서 보훈감면환자 청구리스트 변경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광주보훈병원과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 보훈병원 구분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광주보훈병원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요양기호가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`3`</a:t>
            </a:r>
            <a:r>
              <a:rPr lang="ko-KR" altLang="en-US" sz="240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으로시작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보훈병원 보훈감면환자 청구방법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보훈위탁감면리스트와 심사결과리스트를 엑셀파일로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저장하여 해당 보훈병원에 청구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보훈감면환자 리스트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82600" y="1556792"/>
            <a:ext cx="8204200" cy="4530725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광주보훈병원 위탁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84" y="2132856"/>
            <a:ext cx="748883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0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보훈감면환자 리스트</a:t>
            </a:r>
            <a:endParaRPr lang="ko-KR" altLang="en-US" sz="3200" dirty="0">
              <a:ea typeface="굴림" charset="-127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 보훈병원 위탁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060849"/>
            <a:ext cx="6552728" cy="345638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보훈감면환자 리스트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5069160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심사결과 리스트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03" y="2094581"/>
            <a:ext cx="6960741" cy="399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65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청구차수관리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청구차수는 외래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유형구분별로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별도생성됨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92896"/>
            <a:ext cx="26384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3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5240" cy="5069160"/>
          </a:xfrm>
        </p:spPr>
        <p:txBody>
          <a:bodyPr/>
          <a:lstStyle/>
          <a:p>
            <a:r>
              <a:rPr lang="ko-KR" altLang="en-US" dirty="0" smtClean="0"/>
              <a:t>청구번호 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청구번호는 양방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한방구분없이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유일한번호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청구번호는 중복되면 안됨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청구번호 임의 </a:t>
            </a:r>
            <a:r>
              <a:rPr lang="ko-KR" altLang="en-US" dirty="0" err="1" smtClean="0"/>
              <a:t>변경시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`</a:t>
            </a:r>
            <a:r>
              <a:rPr lang="ko-KR" altLang="en-US" dirty="0" smtClean="0"/>
              <a:t>반송</a:t>
            </a:r>
            <a:r>
              <a:rPr lang="en-US" altLang="ko-KR" dirty="0" smtClean="0"/>
              <a:t>`</a:t>
            </a:r>
            <a:r>
              <a:rPr lang="ko-KR" altLang="en-US" dirty="0" smtClean="0"/>
              <a:t>될 수 있음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05311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ko-KR" altLang="en-US" sz="2400" dirty="0" smtClean="0"/>
              <a:t>명세서 일련번호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해당청구건의 유일한 번호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EDI</a:t>
            </a:r>
            <a:r>
              <a:rPr lang="ko-KR" altLang="en-US" sz="2000" dirty="0" err="1" smtClean="0"/>
              <a:t>준비작업시</a:t>
            </a:r>
            <a:r>
              <a:rPr lang="ko-KR" altLang="en-US" sz="2000" dirty="0" smtClean="0"/>
              <a:t> 생성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심사결과통보서와 </a:t>
            </a:r>
            <a:r>
              <a:rPr lang="ko-KR" altLang="en-US" sz="2000" dirty="0" err="1" smtClean="0"/>
              <a:t>매칭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보완청구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일반청구시</a:t>
            </a:r>
            <a:r>
              <a:rPr lang="ko-KR" altLang="en-US" sz="2000" dirty="0" smtClean="0"/>
              <a:t> 일련번호기재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추가청구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일반청구시</a:t>
            </a:r>
            <a:r>
              <a:rPr lang="ko-KR" altLang="en-US" sz="2000" dirty="0" smtClean="0"/>
              <a:t> 일련번호기재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분리청구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전달청구 일련번호 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전달미청구</a:t>
            </a:r>
            <a:r>
              <a:rPr lang="ko-KR" altLang="en-US" sz="2000" dirty="0" smtClean="0"/>
              <a:t> 가장 </a:t>
            </a:r>
            <a:r>
              <a:rPr lang="ko-KR" altLang="en-US" sz="2000" dirty="0" err="1" smtClean="0"/>
              <a:t>최근청구분의</a:t>
            </a:r>
            <a:r>
              <a:rPr lang="ko-KR" altLang="en-US" sz="2000" dirty="0" smtClean="0"/>
              <a:t> 일련번호기재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동일입원일자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smtClean="0"/>
              <a:t>입원일자가 </a:t>
            </a:r>
            <a:r>
              <a:rPr lang="ko-KR" altLang="en-US" sz="2000" dirty="0" err="1" smtClean="0"/>
              <a:t>속한달에</a:t>
            </a:r>
            <a:r>
              <a:rPr lang="ko-KR" altLang="en-US" sz="2000" dirty="0" smtClean="0"/>
              <a:t> 분리청구 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명일련번호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‘99999’</a:t>
            </a:r>
            <a:r>
              <a:rPr lang="ko-KR" altLang="en-US" sz="2000" dirty="0" smtClean="0"/>
              <a:t>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23351791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91</TotalTime>
  <Words>163</Words>
  <Application>Microsoft Office PowerPoint</Application>
  <PresentationFormat>화면 슬라이드 쇼(4:3)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굴림</vt:lpstr>
      <vt:lpstr>함초롬돋움</vt:lpstr>
      <vt:lpstr>Arial</vt:lpstr>
      <vt:lpstr>Times New Roman</vt:lpstr>
      <vt:lpstr>Wingdings</vt:lpstr>
      <vt:lpstr>Level</vt:lpstr>
      <vt:lpstr>심평원 DUR 의약품정보조회</vt:lpstr>
      <vt:lpstr>심평원 DUR 의약품정보조회</vt:lpstr>
      <vt:lpstr>보훈감면환자 리스트</vt:lpstr>
      <vt:lpstr>보훈감면환자 리스트</vt:lpstr>
      <vt:lpstr>보훈감면환자 리스트</vt:lpstr>
      <vt:lpstr>보훈감면환자 리스트</vt:lpstr>
      <vt:lpstr>청구관련 주의사항</vt:lpstr>
      <vt:lpstr>청구관련 주의사항</vt:lpstr>
      <vt:lpstr>청구관련 주의사항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subject/>
  <dc:creator>xist</dc:creator>
  <cp:keywords/>
  <dc:description/>
  <cp:lastModifiedBy>xist</cp:lastModifiedBy>
  <cp:revision>10</cp:revision>
  <cp:lastPrinted>2014-12-17T23:47:23Z</cp:lastPrinted>
  <dcterms:created xsi:type="dcterms:W3CDTF">2014-12-17T07:41:34Z</dcterms:created>
  <dcterms:modified xsi:type="dcterms:W3CDTF">2014-12-17T23:56:08Z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