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6F0F-75AB-4F13-8C1D-EBC809C80C5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A5E7-9956-4EA9-B52D-DE5D20CA664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6F0F-75AB-4F13-8C1D-EBC809C80C5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A5E7-9956-4EA9-B52D-DE5D20CA66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6F0F-75AB-4F13-8C1D-EBC809C80C5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A5E7-9956-4EA9-B52D-DE5D20CA66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6F0F-75AB-4F13-8C1D-EBC809C80C5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A5E7-9956-4EA9-B52D-DE5D20CA664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6F0F-75AB-4F13-8C1D-EBC809C80C5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A5E7-9956-4EA9-B52D-DE5D20CA66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6F0F-75AB-4F13-8C1D-EBC809C80C5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A5E7-9956-4EA9-B52D-DE5D20CA664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6F0F-75AB-4F13-8C1D-EBC809C80C5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A5E7-9956-4EA9-B52D-DE5D20CA664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6F0F-75AB-4F13-8C1D-EBC809C80C5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A5E7-9956-4EA9-B52D-DE5D20CA66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6F0F-75AB-4F13-8C1D-EBC809C80C5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A5E7-9956-4EA9-B52D-DE5D20CA66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6F0F-75AB-4F13-8C1D-EBC809C80C5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A5E7-9956-4EA9-B52D-DE5D20CA66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6F0F-75AB-4F13-8C1D-EBC809C80C5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A5E7-9956-4EA9-B52D-DE5D20CA664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EB6F0F-75AB-4F13-8C1D-EBC809C80C5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05A5E7-9956-4EA9-B52D-DE5D20CA664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1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amsung.com/se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1143000"/>
          </a:xfrm>
        </p:spPr>
        <p:txBody>
          <a:bodyPr/>
          <a:lstStyle/>
          <a:p>
            <a:pPr algn="l"/>
            <a:r>
              <a:rPr lang="ko-KR" altLang="en-US" dirty="0" smtClean="0"/>
              <a:t>프린터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755576" y="2204864"/>
            <a:ext cx="7848872" cy="3618736"/>
          </a:xfrm>
        </p:spPr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/>
              <a:t>인쇄기를 의미하는 일반 용어로서 컴퓨터에서 </a:t>
            </a:r>
            <a:r>
              <a:rPr lang="ko-KR" altLang="en-US" dirty="0" err="1"/>
              <a:t>처리되</a:t>
            </a:r>
            <a:r>
              <a:rPr lang="ko-KR" altLang="en-US" dirty="0"/>
              <a:t> 내부에서 코드화 되어있는 정보를 사람이 읽을 수 있는 형태로 인쇄하는 출력장치이다</a:t>
            </a:r>
            <a:r>
              <a:rPr lang="en-US" altLang="ko-KR" dirty="0"/>
              <a:t>. </a:t>
            </a:r>
            <a:r>
              <a:rPr lang="ko-KR" altLang="en-US" dirty="0"/>
              <a:t>인쇄 방식에 따라 </a:t>
            </a:r>
            <a:r>
              <a:rPr lang="ko-KR" altLang="en-US" dirty="0" err="1"/>
              <a:t>충격식과</a:t>
            </a:r>
            <a:r>
              <a:rPr lang="ko-KR" altLang="en-US" dirty="0"/>
              <a:t> </a:t>
            </a:r>
            <a:r>
              <a:rPr lang="ko-KR" altLang="en-US" dirty="0" err="1"/>
              <a:t>비충격식으로</a:t>
            </a:r>
            <a:r>
              <a:rPr lang="ko-KR" altLang="en-US" dirty="0"/>
              <a:t> 나뉘고</a:t>
            </a:r>
            <a:r>
              <a:rPr lang="en-US" altLang="ko-KR" dirty="0"/>
              <a:t>, </a:t>
            </a:r>
            <a:r>
              <a:rPr lang="ko-KR" altLang="en-US" dirty="0"/>
              <a:t>출력 단위에 따라 시리얼 프린터</a:t>
            </a:r>
            <a:r>
              <a:rPr lang="en-US" altLang="ko-KR" dirty="0"/>
              <a:t>, </a:t>
            </a:r>
            <a:r>
              <a:rPr lang="ko-KR" altLang="en-US" dirty="0"/>
              <a:t>라인 프린터</a:t>
            </a:r>
            <a:r>
              <a:rPr lang="en-US" altLang="ko-KR" dirty="0"/>
              <a:t>, </a:t>
            </a:r>
            <a:r>
              <a:rPr lang="ko-KR" altLang="en-US" dirty="0"/>
              <a:t>페이지 프린터 등이 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인쇄하는 방식에 따라 물리적 충격을 이용하는 </a:t>
            </a:r>
            <a:r>
              <a:rPr lang="ko-KR" altLang="en-US" dirty="0" err="1"/>
              <a:t>충격식</a:t>
            </a:r>
            <a:r>
              <a:rPr lang="ko-KR" altLang="en-US" dirty="0"/>
              <a:t> 프린터와 열이나 레이저 광선을 이용하는 </a:t>
            </a:r>
            <a:r>
              <a:rPr lang="ko-KR" altLang="en-US" dirty="0" err="1"/>
              <a:t>비충격식</a:t>
            </a:r>
            <a:r>
              <a:rPr lang="ko-KR" altLang="en-US" dirty="0"/>
              <a:t> 프린터로 나눌 수 있다</a:t>
            </a:r>
            <a:r>
              <a:rPr lang="en-US" altLang="ko-KR" dirty="0"/>
              <a:t>.</a:t>
            </a:r>
            <a:br>
              <a:rPr lang="en-US" altLang="ko-KR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40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8136904" cy="5472608"/>
          </a:xfrm>
        </p:spPr>
        <p:txBody>
          <a:bodyPr>
            <a:normAutofit/>
          </a:bodyPr>
          <a:lstStyle/>
          <a:p>
            <a:r>
              <a:rPr lang="en-US" altLang="ko-KR" sz="1400" dirty="0" smtClean="0"/>
              <a:t>Mini Dot Print (ADP-200, LK-D30)</a:t>
            </a:r>
          </a:p>
        </p:txBody>
      </p:sp>
      <p:sp>
        <p:nvSpPr>
          <p:cNvPr id="2" name="아래쪽 화살표 1"/>
          <p:cNvSpPr/>
          <p:nvPr/>
        </p:nvSpPr>
        <p:spPr>
          <a:xfrm>
            <a:off x="1316700" y="6269962"/>
            <a:ext cx="252028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5"/>
            <a:ext cx="288032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타원 10"/>
          <p:cNvSpPr/>
          <p:nvPr/>
        </p:nvSpPr>
        <p:spPr>
          <a:xfrm>
            <a:off x="1468296" y="909033"/>
            <a:ext cx="64807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2864872" y="1880828"/>
            <a:ext cx="64807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024335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오른쪽 화살표 3"/>
          <p:cNvSpPr/>
          <p:nvPr/>
        </p:nvSpPr>
        <p:spPr>
          <a:xfrm>
            <a:off x="3995936" y="1916832"/>
            <a:ext cx="1080120" cy="361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6804247" y="2061815"/>
            <a:ext cx="64807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41" y="4221088"/>
            <a:ext cx="370841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아래쪽 화살표 5"/>
          <p:cNvSpPr/>
          <p:nvPr/>
        </p:nvSpPr>
        <p:spPr>
          <a:xfrm>
            <a:off x="6588224" y="3573016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5076056" y="5589240"/>
            <a:ext cx="64807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02" y="3675293"/>
            <a:ext cx="3296757" cy="24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타원 17"/>
          <p:cNvSpPr/>
          <p:nvPr/>
        </p:nvSpPr>
        <p:spPr>
          <a:xfrm>
            <a:off x="3512944" y="4437112"/>
            <a:ext cx="64807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892871" y="5393967"/>
            <a:ext cx="64807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아래쪽 화살표 19"/>
          <p:cNvSpPr/>
          <p:nvPr/>
        </p:nvSpPr>
        <p:spPr>
          <a:xfrm rot="5400000">
            <a:off x="4319972" y="4668270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6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8136904" cy="5472608"/>
          </a:xfrm>
        </p:spPr>
        <p:txBody>
          <a:bodyPr>
            <a:normAutofit/>
          </a:bodyPr>
          <a:lstStyle/>
          <a:p>
            <a:r>
              <a:rPr lang="en-US" altLang="ko-KR" sz="1400" dirty="0" smtClean="0"/>
              <a:t>Mini Dot Print (ADP-200, LK-D30)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0327"/>
            <a:ext cx="288032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타원 10"/>
          <p:cNvSpPr/>
          <p:nvPr/>
        </p:nvSpPr>
        <p:spPr>
          <a:xfrm>
            <a:off x="1036248" y="944655"/>
            <a:ext cx="64807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오른쪽 화살표 3"/>
          <p:cNvSpPr/>
          <p:nvPr/>
        </p:nvSpPr>
        <p:spPr>
          <a:xfrm>
            <a:off x="3455876" y="2034655"/>
            <a:ext cx="540060" cy="361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아래쪽 화살표 5"/>
          <p:cNvSpPr/>
          <p:nvPr/>
        </p:nvSpPr>
        <p:spPr>
          <a:xfrm>
            <a:off x="6136930" y="3717032"/>
            <a:ext cx="432048" cy="252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2483768" y="2888558"/>
            <a:ext cx="64807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00327"/>
            <a:ext cx="4594845" cy="279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타원 19"/>
          <p:cNvSpPr/>
          <p:nvPr/>
        </p:nvSpPr>
        <p:spPr>
          <a:xfrm>
            <a:off x="4283968" y="2672534"/>
            <a:ext cx="93610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7072"/>
            <a:ext cx="4594846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타원 20"/>
          <p:cNvSpPr/>
          <p:nvPr/>
        </p:nvSpPr>
        <p:spPr>
          <a:xfrm>
            <a:off x="4139952" y="5805264"/>
            <a:ext cx="302433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7884368" y="6309319"/>
            <a:ext cx="936104" cy="2880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2" y="4587495"/>
            <a:ext cx="3456384" cy="149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아래쪽 화살표 22"/>
          <p:cNvSpPr/>
          <p:nvPr/>
        </p:nvSpPr>
        <p:spPr>
          <a:xfrm rot="5400000">
            <a:off x="3727974" y="5211197"/>
            <a:ext cx="432048" cy="252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2171907" y="5697253"/>
            <a:ext cx="936104" cy="2880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9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611560" y="692696"/>
            <a:ext cx="8136904" cy="5472608"/>
          </a:xfrm>
        </p:spPr>
        <p:txBody>
          <a:bodyPr/>
          <a:lstStyle/>
          <a:p>
            <a:r>
              <a:rPr lang="en-US" altLang="ko-KR" dirty="0" smtClean="0"/>
              <a:t> Inkjet Printer, Laser Printer.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    * </a:t>
            </a:r>
            <a:r>
              <a:rPr lang="ko-KR" altLang="en-US" sz="1400" dirty="0" smtClean="0"/>
              <a:t>프린터 속성의 포트구분은  </a:t>
            </a:r>
            <a:r>
              <a:rPr lang="en-US" altLang="ko-KR" sz="1400" dirty="0" smtClean="0"/>
              <a:t>USB</a:t>
            </a:r>
            <a:r>
              <a:rPr lang="ko-KR" altLang="en-US" sz="1400" dirty="0" smtClean="0"/>
              <a:t>로 인식</a:t>
            </a:r>
            <a:endParaRPr lang="ko-KR" altLang="en-US" sz="1400" dirty="0"/>
          </a:p>
        </p:txBody>
      </p:sp>
      <p:pic>
        <p:nvPicPr>
          <p:cNvPr id="1026" name="Picture 2" descr="HP 데스크젯 잉크 어드밴티지 3545 e 잉크포함 이미지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702" y="806203"/>
            <a:ext cx="2160240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삼성전자 SL-M2024 이미지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884" y="3194780"/>
            <a:ext cx="2080058" cy="200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컴퓨터 대표 이미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38909"/>
            <a:ext cx="23812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다모일 DA-USB-A/B-7M 고급형 AB타입 USB 케이블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826" y="2204864"/>
            <a:ext cx="2431876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모서리가 둥근 사각형 설명선 2"/>
          <p:cNvSpPr/>
          <p:nvPr/>
        </p:nvSpPr>
        <p:spPr>
          <a:xfrm rot="10800000">
            <a:off x="3419872" y="3666665"/>
            <a:ext cx="2084814" cy="165618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4" name="Picture 10" descr="프린터 USB 데이타 연장 선 케이블 미니 마이크로 A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30538"/>
            <a:ext cx="1800200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21560"/>
            <a:ext cx="23812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0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611560" y="692696"/>
            <a:ext cx="8136904" cy="5472608"/>
          </a:xfrm>
        </p:spPr>
        <p:txBody>
          <a:bodyPr>
            <a:normAutofit/>
          </a:bodyPr>
          <a:lstStyle/>
          <a:p>
            <a:r>
              <a:rPr lang="en-US" altLang="ko-KR" sz="1400" dirty="0" smtClean="0"/>
              <a:t> </a:t>
            </a:r>
            <a:r>
              <a:rPr lang="ko-KR" altLang="en-US" sz="1400" dirty="0" smtClean="0"/>
              <a:t>해당 프린터 설치는 </a:t>
            </a:r>
            <a:r>
              <a:rPr lang="en-US" altLang="ko-KR" sz="1400" dirty="0" smtClean="0"/>
              <a:t>HP</a:t>
            </a:r>
            <a:r>
              <a:rPr lang="ko-KR" altLang="en-US" sz="1400" dirty="0" smtClean="0"/>
              <a:t>제품군인 경우 </a:t>
            </a:r>
            <a:r>
              <a:rPr lang="en-US" altLang="ko-KR" sz="1400" dirty="0" smtClean="0"/>
              <a:t>hp.co.kr</a:t>
            </a:r>
            <a:r>
              <a:rPr lang="ko-KR" altLang="en-US" sz="1400" dirty="0" smtClean="0"/>
              <a:t>의 고객지원 페이지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삼성프린터의 경우 </a:t>
            </a:r>
            <a:r>
              <a:rPr lang="en-US" altLang="ko-KR" sz="1400" dirty="0" smtClean="0">
                <a:hlinkClick r:id="rId2"/>
              </a:rPr>
              <a:t>www.samsung.com/sec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의 고객지원 페이지 등을 통하여 다운로드를 받을 수 있다</a:t>
            </a:r>
            <a:r>
              <a:rPr lang="en-US" altLang="ko-KR" sz="1400" dirty="0" smtClean="0"/>
              <a:t>.</a:t>
            </a:r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9"/>
            <a:ext cx="2808312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21109"/>
            <a:ext cx="2592288" cy="17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오른쪽 화살표 1"/>
          <p:cNvSpPr/>
          <p:nvPr/>
        </p:nvSpPr>
        <p:spPr>
          <a:xfrm>
            <a:off x="3851920" y="1628800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38727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오른쪽 화살표 3"/>
          <p:cNvSpPr/>
          <p:nvPr/>
        </p:nvSpPr>
        <p:spPr>
          <a:xfrm rot="5400000">
            <a:off x="5832140" y="3247663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88501"/>
            <a:ext cx="3243262" cy="264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오른쪽 화살표 5"/>
          <p:cNvSpPr/>
          <p:nvPr/>
        </p:nvSpPr>
        <p:spPr>
          <a:xfrm rot="10800000">
            <a:off x="4215362" y="4797810"/>
            <a:ext cx="648072" cy="574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9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611560" y="692696"/>
            <a:ext cx="8136904" cy="5472608"/>
          </a:xfrm>
        </p:spPr>
        <p:txBody>
          <a:bodyPr>
            <a:normAutofit/>
          </a:bodyPr>
          <a:lstStyle/>
          <a:p>
            <a:r>
              <a:rPr lang="en-US" altLang="ko-KR" sz="1400" dirty="0" smtClean="0"/>
              <a:t> Dot Printer – Mini Dot Print, Dot Printer</a:t>
            </a:r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</p:txBody>
      </p:sp>
      <p:pic>
        <p:nvPicPr>
          <p:cNvPr id="3074" name="Picture 2" descr="컨벡스 LK-D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426" y="1047005"/>
            <a:ext cx="194421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PSON LQ-590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52" y="3695780"/>
            <a:ext cx="2016224" cy="179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컴퓨터 대표 이미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3109"/>
            <a:ext cx="23812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[무료배송]시리얼 9핀 M F 연장 케이블 2M(DHC0037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81" y="1466105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[무료배송]25핀M/F연장케이블/1.8M(D6907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8888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51" y="1330175"/>
            <a:ext cx="1333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오른쪽 화살표 9"/>
          <p:cNvSpPr/>
          <p:nvPr/>
        </p:nvSpPr>
        <p:spPr>
          <a:xfrm rot="11615407">
            <a:off x="2783875" y="1562584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38" y="4154810"/>
            <a:ext cx="1656184" cy="75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오른쪽 화살표 10"/>
          <p:cNvSpPr/>
          <p:nvPr/>
        </p:nvSpPr>
        <p:spPr>
          <a:xfrm rot="10580086">
            <a:off x="2964879" y="4354436"/>
            <a:ext cx="78710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41" y="3911604"/>
            <a:ext cx="1521423" cy="100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276" y="1330175"/>
            <a:ext cx="1443798" cy="101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1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611560" y="692696"/>
            <a:ext cx="8136904" cy="5472608"/>
          </a:xfrm>
        </p:spPr>
        <p:txBody>
          <a:bodyPr>
            <a:normAutofit/>
          </a:bodyPr>
          <a:lstStyle/>
          <a:p>
            <a:r>
              <a:rPr lang="en-US" altLang="ko-KR" sz="1400" dirty="0" smtClean="0"/>
              <a:t>Mini Dot Print (ADP-200, LK-D30)</a:t>
            </a:r>
          </a:p>
          <a:p>
            <a:pPr marL="45720" indent="0">
              <a:buNone/>
            </a:pPr>
            <a:r>
              <a:rPr lang="en-US" altLang="ko-KR" sz="1400" dirty="0" smtClean="0"/>
              <a:t>FTP : </a:t>
            </a:r>
            <a:r>
              <a:rPr lang="ko-KR" altLang="en-US" sz="1400" dirty="0" smtClean="0"/>
              <a:t>잡동사니</a:t>
            </a:r>
            <a:r>
              <a:rPr lang="en-US" altLang="ko-KR" sz="1400" dirty="0" smtClean="0"/>
              <a:t>\</a:t>
            </a:r>
            <a:r>
              <a:rPr lang="ko-KR" altLang="en-US" sz="1400" dirty="0" err="1" smtClean="0"/>
              <a:t>롤프린터</a:t>
            </a:r>
            <a:r>
              <a:rPr lang="en-US" altLang="ko-KR" sz="1400" dirty="0"/>
              <a:t>\LK-D30 vista, 7 </a:t>
            </a:r>
            <a:r>
              <a:rPr lang="en-US" altLang="ko-KR" sz="1400" dirty="0" smtClean="0"/>
              <a:t>driver </a:t>
            </a:r>
            <a:r>
              <a:rPr lang="ko-KR" altLang="en-US" sz="1400" dirty="0" smtClean="0"/>
              <a:t>설치 후 사용가능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위의 두 모델 모두 가능</a:t>
            </a:r>
            <a:r>
              <a:rPr lang="en-US" altLang="ko-KR" sz="1400" dirty="0" smtClean="0"/>
              <a:t>)</a:t>
            </a:r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5"/>
            <a:ext cx="230307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59131"/>
            <a:ext cx="3816424" cy="225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오른쪽 화살표 1"/>
          <p:cNvSpPr/>
          <p:nvPr/>
        </p:nvSpPr>
        <p:spPr>
          <a:xfrm>
            <a:off x="3419872" y="2060848"/>
            <a:ext cx="648072" cy="396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65104"/>
            <a:ext cx="3096344" cy="22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오른쪽 화살표 2"/>
          <p:cNvSpPr/>
          <p:nvPr/>
        </p:nvSpPr>
        <p:spPr>
          <a:xfrm rot="5400000">
            <a:off x="5868144" y="3789040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81" y="3896769"/>
            <a:ext cx="2904728" cy="272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오른쪽 화살표 3"/>
          <p:cNvSpPr/>
          <p:nvPr/>
        </p:nvSpPr>
        <p:spPr>
          <a:xfrm rot="10800000">
            <a:off x="3934717" y="5051089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6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611560" y="692696"/>
            <a:ext cx="8136904" cy="5472608"/>
          </a:xfrm>
        </p:spPr>
        <p:txBody>
          <a:bodyPr>
            <a:normAutofit/>
          </a:bodyPr>
          <a:lstStyle/>
          <a:p>
            <a:r>
              <a:rPr lang="en-US" altLang="ko-KR" sz="1400" dirty="0" smtClean="0"/>
              <a:t>Mini Dot Print (ADP-200, LK-D30)</a:t>
            </a:r>
          </a:p>
          <a:p>
            <a:pPr marL="45720" indent="0">
              <a:buNone/>
            </a:pPr>
            <a:r>
              <a:rPr lang="ko-KR" altLang="en-US" sz="1400" dirty="0" smtClean="0"/>
              <a:t>장치관리자의 시리얼 인식여부에 따라서 프린터 포트를 지정</a:t>
            </a:r>
            <a:r>
              <a:rPr lang="en-US" altLang="ko-KR" sz="1400" dirty="0" smtClean="0"/>
              <a:t>.</a:t>
            </a:r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96044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484784"/>
            <a:ext cx="374441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0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611560" y="692696"/>
            <a:ext cx="8136904" cy="5472608"/>
          </a:xfrm>
        </p:spPr>
        <p:txBody>
          <a:bodyPr>
            <a:normAutofit/>
          </a:bodyPr>
          <a:lstStyle/>
          <a:p>
            <a:r>
              <a:rPr lang="en-US" altLang="ko-KR" sz="1400" dirty="0" smtClean="0"/>
              <a:t>Mini Dot Print (ADP-200, LK-D30)</a:t>
            </a:r>
          </a:p>
          <a:p>
            <a:pPr marL="45720" indent="0">
              <a:buNone/>
            </a:pPr>
            <a:r>
              <a:rPr lang="en-US" altLang="ko-KR" sz="1400" dirty="0" smtClean="0"/>
              <a:t>※ </a:t>
            </a:r>
            <a:r>
              <a:rPr lang="ko-KR" altLang="en-US" sz="1400" dirty="0" smtClean="0"/>
              <a:t>해당 컴퓨터의 시리얼 포트가 없는 경우</a:t>
            </a:r>
            <a:r>
              <a:rPr lang="en-US" altLang="ko-KR" sz="1400" dirty="0" smtClean="0"/>
              <a:t>!</a:t>
            </a:r>
          </a:p>
          <a:p>
            <a:endParaRPr lang="en-US" altLang="ko-KR" sz="1400" dirty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</p:txBody>
      </p:sp>
      <p:pic>
        <p:nvPicPr>
          <p:cNvPr id="6" name="Picture 6" descr="컴퓨터 대표 이미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66" y="2303659"/>
            <a:ext cx="23812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41" y="1650725"/>
            <a:ext cx="1333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곱셈 기호 1"/>
          <p:cNvSpPr/>
          <p:nvPr/>
        </p:nvSpPr>
        <p:spPr>
          <a:xfrm>
            <a:off x="2595541" y="1650724"/>
            <a:ext cx="648072" cy="63817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41" y="4475360"/>
            <a:ext cx="1529705" cy="9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컨벡스 LK-D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11" y="2284587"/>
            <a:ext cx="194421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[무료배송]시리얼 9핀 M F 연장 케이블 2M(DHC0037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566" y="2703687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오른쪽 화살표 2"/>
          <p:cNvSpPr/>
          <p:nvPr/>
        </p:nvSpPr>
        <p:spPr>
          <a:xfrm rot="8775210">
            <a:off x="2588937" y="4260088"/>
            <a:ext cx="1956816" cy="376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9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611560" y="692696"/>
            <a:ext cx="8136904" cy="5472608"/>
          </a:xfrm>
        </p:spPr>
        <p:txBody>
          <a:bodyPr>
            <a:normAutofit/>
          </a:bodyPr>
          <a:lstStyle/>
          <a:p>
            <a:r>
              <a:rPr lang="en-US" altLang="ko-KR" sz="1400" dirty="0" smtClean="0"/>
              <a:t>Mini Dot Print (ADP-200, LK-D30)</a:t>
            </a:r>
          </a:p>
          <a:p>
            <a:pPr marL="45720" indent="0">
              <a:buNone/>
            </a:pPr>
            <a:r>
              <a:rPr lang="en-US" altLang="ko-KR" sz="1400" dirty="0" smtClean="0"/>
              <a:t>※ </a:t>
            </a:r>
            <a:r>
              <a:rPr lang="ko-KR" altLang="en-US" sz="1400" dirty="0" smtClean="0"/>
              <a:t>해당 컴퓨터의 프린터를 공유 사용하는 경우</a:t>
            </a:r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302" y="1772816"/>
            <a:ext cx="350537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4009628" cy="46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오른쪽 화살표 3"/>
          <p:cNvSpPr/>
          <p:nvPr/>
        </p:nvSpPr>
        <p:spPr>
          <a:xfrm>
            <a:off x="4788024" y="3356992"/>
            <a:ext cx="28803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8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8136904" cy="5472608"/>
          </a:xfrm>
        </p:spPr>
        <p:txBody>
          <a:bodyPr>
            <a:normAutofit/>
          </a:bodyPr>
          <a:lstStyle/>
          <a:p>
            <a:r>
              <a:rPr lang="en-US" altLang="ko-KR" sz="1400" dirty="0" smtClean="0"/>
              <a:t>Mini Dot Print (ADP-200, LK-D30)</a:t>
            </a:r>
          </a:p>
          <a:p>
            <a:pPr marL="45720" indent="0">
              <a:buNone/>
            </a:pPr>
            <a:r>
              <a:rPr lang="en-US" altLang="ko-KR" sz="1400" dirty="0" smtClean="0"/>
              <a:t>※ </a:t>
            </a:r>
            <a:r>
              <a:rPr lang="ko-KR" altLang="en-US" sz="1400" dirty="0" smtClean="0"/>
              <a:t>해당 컴퓨터의 프린터를 공유 사용하는데 경로</a:t>
            </a:r>
            <a:r>
              <a:rPr lang="en-US" altLang="ko-KR" sz="1400" dirty="0" smtClean="0"/>
              <a:t>(76</a:t>
            </a:r>
            <a:r>
              <a:rPr lang="ko-KR" altLang="en-US" sz="1400" dirty="0" smtClean="0"/>
              <a:t>런타임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 에러 나는 경우</a:t>
            </a:r>
            <a:r>
              <a:rPr lang="en-US" altLang="ko-KR" sz="1400" dirty="0" smtClean="0"/>
              <a:t>! (LQ-590 </a:t>
            </a:r>
            <a:r>
              <a:rPr lang="ko-KR" altLang="en-US" sz="1400" dirty="0" smtClean="0"/>
              <a:t>등의 도트프린터도 공통</a:t>
            </a:r>
            <a:r>
              <a:rPr lang="en-US" altLang="ko-KR" sz="1400" dirty="0" smtClean="0"/>
              <a:t>)</a:t>
            </a:r>
            <a:endParaRPr lang="en-US" altLang="ko-KR" sz="1400" dirty="0"/>
          </a:p>
          <a:p>
            <a:pPr marL="45720" indent="0">
              <a:buNone/>
            </a:pPr>
            <a:r>
              <a:rPr lang="en-US" altLang="ko-KR" sz="1400" dirty="0" smtClean="0"/>
              <a:t>1. C</a:t>
            </a:r>
            <a:r>
              <a:rPr lang="en-US" altLang="ko-KR" sz="1400" dirty="0"/>
              <a:t>:\</a:t>
            </a:r>
            <a:r>
              <a:rPr lang="en-US" altLang="ko-KR" sz="1400" dirty="0" smtClean="0"/>
              <a:t>Windows\System32\spool </a:t>
            </a:r>
            <a:r>
              <a:rPr lang="ko-KR" altLang="en-US" sz="1400" dirty="0" smtClean="0"/>
              <a:t>폴더를 공유</a:t>
            </a:r>
            <a:endParaRPr lang="en-US" altLang="ko-KR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85" y="1517434"/>
            <a:ext cx="741682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아래쪽 화살표 1"/>
          <p:cNvSpPr/>
          <p:nvPr/>
        </p:nvSpPr>
        <p:spPr>
          <a:xfrm>
            <a:off x="3347864" y="6363480"/>
            <a:ext cx="252028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1134135" y="3893698"/>
            <a:ext cx="1080120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620354" y="3032956"/>
            <a:ext cx="1080120" cy="3240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6660232" y="5013176"/>
            <a:ext cx="36004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06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류">
  <a:themeElements>
    <a:clrScheme name="기류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기류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기류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</TotalTime>
  <Words>219</Words>
  <Application>Microsoft Office PowerPoint</Application>
  <PresentationFormat>화면 슬라이드 쇼(4:3)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기류</vt:lpstr>
      <vt:lpstr>프린터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프린터</dc:title>
  <dc:creator>user</dc:creator>
  <cp:lastModifiedBy>user</cp:lastModifiedBy>
  <cp:revision>11</cp:revision>
  <dcterms:created xsi:type="dcterms:W3CDTF">2015-10-20T09:50:37Z</dcterms:created>
  <dcterms:modified xsi:type="dcterms:W3CDTF">2015-10-20T11:32:23Z</dcterms:modified>
</cp:coreProperties>
</file>