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7"/>
  </p:notesMasterIdLst>
  <p:sldIdLst>
    <p:sldId id="258" r:id="rId3"/>
    <p:sldId id="259" r:id="rId4"/>
    <p:sldId id="260" r:id="rId5"/>
    <p:sldId id="263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-9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보험식대 변경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47248" cy="5069160"/>
          </a:xfrm>
        </p:spPr>
        <p:txBody>
          <a:bodyPr/>
          <a:lstStyle/>
          <a:p>
            <a:pPr marL="0" indent="0">
              <a:buNone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2015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주요변경사항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>
              <a:buNone/>
            </a:pP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가산 변경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40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직영가산</a:t>
            </a:r>
            <a:r>
              <a:rPr lang="en-US" altLang="ko-KR" sz="240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선택식단가산 삭제</a:t>
            </a:r>
            <a:endParaRPr lang="en-US" altLang="ko-KR" sz="240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2400" dirty="0" err="1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240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가산 삭제</a:t>
            </a:r>
            <a:endParaRPr lang="en-US" altLang="ko-KR" sz="240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영양관리료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수가추가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보험식대 변경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147248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일반유동식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연식포함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Y0000(60000)  -&gt;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Y2300(62300)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4,260</a:t>
            </a:r>
            <a:r>
              <a:rPr lang="ko-KR" altLang="en-US" sz="2000" kern="0" dirty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Y2400(62400)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3,880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영양사가산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Z0010(70010)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550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1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 이상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조리사가산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Z0011(70011)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kern="0" dirty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2000" kern="0" dirty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kern="0" dirty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2000" kern="0" dirty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2000" kern="0" dirty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 이상</a:t>
            </a:r>
            <a:endParaRPr lang="en-US" altLang="ko-KR" sz="2000" kern="0" dirty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당뇨식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신장질환식</a:t>
            </a:r>
            <a:r>
              <a:rPr lang="ko-KR" altLang="en-US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Z0000(70000) -&gt;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Y3300(63300)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5,420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Y3400(63400)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5,420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</a:t>
            </a:r>
          </a:p>
          <a:p>
            <a:pPr marL="0" indent="0">
              <a:buNone/>
            </a:pPr>
            <a:r>
              <a:rPr lang="en-US" altLang="ko-KR" sz="2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 altLang="ko-KR" sz="2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보험식대 변경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147248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</a:t>
            </a:r>
            <a:r>
              <a:rPr lang="ko-KR" altLang="en-US" sz="2400" kern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</a:t>
            </a:r>
            <a:endParaRPr lang="en-US" altLang="ko-KR" sz="2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Z8000            -&gt;  Y4000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14,620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분유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Z9000(79000) -&gt;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일반분유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Y5000(65000)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2,110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특수분유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Y5001(65001)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5,940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endParaRPr lang="en-US" altLang="ko-KR" sz="2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T0000(50000) -&gt;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</a:t>
            </a:r>
            <a:r>
              <a:rPr lang="ko-KR" altLang="en-US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Y6300(66300)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5,420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Y6400(66400)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5,420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경관유동식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조제식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완제품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Z7000           -&gt;   Y7000(67000) </a:t>
            </a:r>
            <a:r>
              <a:rPr lang="ko-KR" altLang="en-US" sz="20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조제식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4,450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Y7001(67001)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완제품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– </a:t>
            </a:r>
            <a:r>
              <a:rPr lang="en-US" altLang="ko-KR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4,450</a:t>
            </a:r>
            <a:r>
              <a:rPr lang="ko-KR" altLang="en-US" sz="2000" kern="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000" kern="0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 altLang="ko-KR" sz="2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보험식대 변경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147248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치료식영양관리료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: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Z0020(70020)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1,000</a:t>
            </a:r>
            <a:r>
              <a:rPr lang="ko-KR" altLang="en-US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2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인당  </a:t>
            </a:r>
            <a:r>
              <a:rPr lang="ko-KR" altLang="en-US" sz="20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멸균식포함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40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 이하</a:t>
            </a:r>
            <a:endParaRPr lang="en-US" altLang="ko-KR" sz="20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제공한 경우 산정 가능</a:t>
            </a:r>
            <a:endParaRPr lang="en-US" altLang="ko-KR" sz="20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: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식사의 종류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제공사유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주의사항 등에 대하여 환자나</a:t>
            </a:r>
            <a:endParaRPr lang="en-US" altLang="ko-KR" sz="20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보호자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간병인포함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에게 직접 설명하고 기재하여야 함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: </a:t>
            </a:r>
            <a:r>
              <a:rPr lang="ko-KR" altLang="en-US" sz="20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영양관리료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운영현황 </a:t>
            </a:r>
            <a:r>
              <a:rPr lang="ko-KR" altLang="en-US" sz="20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통보서를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매 분기마다 신고하여야 함</a:t>
            </a:r>
            <a:endParaRPr lang="en-US" altLang="ko-KR" sz="20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: 2015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분기는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2015.8.15~2015.9.14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기준으로 신고</a:t>
            </a:r>
            <a:endParaRPr lang="en-US" altLang="ko-KR" sz="20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: </a:t>
            </a:r>
            <a:r>
              <a:rPr lang="ko-KR" altLang="en-US" sz="20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20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종인경우는</a:t>
            </a:r>
            <a:r>
              <a:rPr lang="ko-KR" altLang="en-US" sz="20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전액을 청구함</a:t>
            </a:r>
            <a:endParaRPr lang="en-US" altLang="ko-KR" sz="20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74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224</TotalTime>
  <Words>310</Words>
  <Application>Microsoft Office PowerPoint</Application>
  <PresentationFormat>화면 슬라이드 쇼(4:3)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Level</vt:lpstr>
      <vt:lpstr>2015년 10월 1일 보험식대 변경</vt:lpstr>
      <vt:lpstr>2015년 10월 1일 보험식대 변경</vt:lpstr>
      <vt:lpstr>2015년 10월 1일 보험식대 변경</vt:lpstr>
      <vt:lpstr>2015년 10월 1일 보험식대 변경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subject/>
  <dc:creator>xist</dc:creator>
  <cp:keywords/>
  <dc:description/>
  <cp:lastModifiedBy>xist</cp:lastModifiedBy>
  <cp:revision>25</cp:revision>
  <cp:lastPrinted>2014-12-17T23:47:23Z</cp:lastPrinted>
  <dcterms:created xsi:type="dcterms:W3CDTF">2014-12-17T07:41:34Z</dcterms:created>
  <dcterms:modified xsi:type="dcterms:W3CDTF">2015-09-16T08:00:16Z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