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8"/>
  </p:notesMasterIdLst>
  <p:sldIdLst>
    <p:sldId id="258" r:id="rId3"/>
    <p:sldId id="259" r:id="rId4"/>
    <p:sldId id="262" r:id="rId5"/>
    <p:sldId id="263" r:id="rId6"/>
    <p:sldId id="260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-8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B31F6-2FEA-4AF6-A608-EFC2F92AF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6BE39-BE3A-48C1-A045-FD1AD5F51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928C-1304-4FCF-B1FE-E58E659C2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F457-1B89-4FB8-B5B6-2396275BD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290E6F-4E3F-41C2-8AB3-35077E51D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41DC2D-CE22-4452-9330-733326E9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D15D-A852-4CD8-9A3A-849FE385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AD331-EFAC-41D9-9F12-FD8D4C83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0379-1FF7-439A-909F-B9047C7E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7283-45F0-4CF9-ACA0-2CA774182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4388-AEAC-466B-9ED3-FD44F0FA8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59A81-AC6A-4000-B556-C65FD0078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CFC6-C2D9-443C-A7CF-290065ED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B324D-0E9B-4FB3-82FE-512DFC8E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38A4918-E4C7-4C66-94BB-F06A3F6B59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업데이트 방법 변경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804" y="1628800"/>
            <a:ext cx="8568952" cy="5069160"/>
          </a:xfrm>
        </p:spPr>
        <p:txBody>
          <a:bodyPr/>
          <a:lstStyle/>
          <a:p>
            <a:pPr marL="0" indent="0">
              <a:buNone/>
            </a:pP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업데이트 문제점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 서버의 특정폴더를  읽기쓰기로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공유해야함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바이러스에 취약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클라이언트별로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업데이트 여부 확인 어려움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 업데이트 방법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 0 :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서버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공지사항컴퓨터를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Web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서버처럼 운영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 :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클라이언트별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2 :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기존방법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유지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ko-KR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업데이트 방법 변경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52180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600" b="1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업데이트관련 환경설정</a:t>
            </a:r>
            <a:endParaRPr lang="en-US" altLang="ko-KR" sz="1600" b="1" kern="0" dirty="0" smtClean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1. </a:t>
            </a:r>
            <a:r>
              <a:rPr lang="ko-KR" altLang="en-US" sz="1400" b="1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서버셋</a:t>
            </a:r>
            <a:r>
              <a:rPr lang="ko-KR" altLang="en-US" sz="1400" b="1" kern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공지사항 서버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컴퓨터이름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: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공지사항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업데이트서버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IP :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공지사항 컴퓨터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IP(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자동부여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업데이트서버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Port  :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45901 </a:t>
            </a:r>
            <a:endParaRPr lang="en-US" altLang="ko-KR" sz="14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해당포트는 방화벽 예외에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자동추가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 방법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0-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업데이트서버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1-</a:t>
            </a:r>
            <a:r>
              <a:rPr lang="ko-KR" altLang="en-US" sz="1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컴퓨터별업데이트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2-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이전방식업데이트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ko-KR" sz="14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2.</a:t>
            </a:r>
            <a:r>
              <a:rPr lang="ko-KR" altLang="en-US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 </a:t>
            </a:r>
            <a:r>
              <a:rPr lang="ko-KR" altLang="en-US" sz="1400" b="1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셋업</a:t>
            </a: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 프로그램 버전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 컴퓨터의 최종 버전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</a:t>
            </a:r>
            <a:r>
              <a:rPr lang="ko-KR" altLang="en-US" sz="1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업데이트시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자동 저장됨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</a:t>
            </a: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2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2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8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442" y="2210892"/>
            <a:ext cx="7254056" cy="409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95027"/>
            <a:ext cx="7272808" cy="54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직사각형 6"/>
          <p:cNvSpPr/>
          <p:nvPr/>
        </p:nvSpPr>
        <p:spPr bwMode="auto">
          <a:xfrm>
            <a:off x="1259632" y="2314858"/>
            <a:ext cx="6984776" cy="21602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1276560" y="2630135"/>
            <a:ext cx="6984776" cy="48035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255121"/>
            <a:ext cx="7255874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ko-KR" altLang="en-US" sz="2800" kern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업데이트 방법 변경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9552" y="16002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6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업데이트 방법 </a:t>
            </a:r>
            <a:endParaRPr lang="en-US" altLang="ko-KR" sz="16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0 -  </a:t>
            </a:r>
            <a:r>
              <a:rPr lang="ko-KR" altLang="en-US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</a:t>
            </a: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공지사항</a:t>
            </a: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서버</a:t>
            </a: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</a:t>
            </a:r>
            <a:r>
              <a:rPr lang="en-US" altLang="ko-KR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서버에서 프로그램을 </a:t>
            </a:r>
            <a:r>
              <a:rPr lang="ko-KR" altLang="en-US" sz="1400" kern="0" dirty="0" err="1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다운로드하여</a:t>
            </a:r>
            <a:r>
              <a:rPr lang="ko-KR" altLang="en-US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클라이언트에서 </a:t>
            </a:r>
            <a:r>
              <a:rPr lang="ko-KR" altLang="en-US" sz="1400" kern="0" dirty="0" err="1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요청시</a:t>
            </a:r>
            <a:r>
              <a:rPr lang="ko-KR" altLang="en-US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파일전송</a:t>
            </a:r>
            <a:endParaRPr lang="en-US" altLang="ko-KR" sz="1400" kern="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2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2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8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타원 5"/>
          <p:cNvSpPr/>
          <p:nvPr/>
        </p:nvSpPr>
        <p:spPr bwMode="auto">
          <a:xfrm>
            <a:off x="1115616" y="2708920"/>
            <a:ext cx="2016224" cy="504056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업데이트서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버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3707904" y="2507298"/>
            <a:ext cx="5112568" cy="1425758"/>
          </a:xfrm>
          <a:prstGeom prst="rect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시간마다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클릭소프트서버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업데이트하여 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update\zip`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저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kumimoji="0" lang="ko-KR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변환프로그램존재시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변환프로그램 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실행</a:t>
            </a:r>
            <a:endParaRPr kumimoji="0" lang="en-US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클라이언트에서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요청시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프로그램 전송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(zip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파일형태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kumimoji="0" lang="en-US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1115616" y="4149080"/>
            <a:ext cx="2016224" cy="504056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</a:t>
            </a:r>
          </a:p>
        </p:txBody>
      </p:sp>
      <p:sp>
        <p:nvSpPr>
          <p:cNvPr id="9" name="직사각형 8"/>
          <p:cNvSpPr/>
          <p:nvPr/>
        </p:nvSpPr>
        <p:spPr bwMode="auto">
          <a:xfrm>
            <a:off x="3707904" y="4005064"/>
            <a:ext cx="5112568" cy="1152128"/>
          </a:xfrm>
          <a:prstGeom prst="rect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시간마다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업데이트서버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업데이트하여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update\zip`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저장하고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압축해제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프로그램시작시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복사</a:t>
            </a:r>
            <a:endParaRPr lang="ko-KR" altLang="en-US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1057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ko-KR" altLang="en-US" sz="2800" kern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업데이트 방법 변경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56828" y="16145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6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업데이트 방법 </a:t>
            </a:r>
            <a:endParaRPr lang="en-US" altLang="ko-KR" sz="16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1 -  </a:t>
            </a:r>
            <a:r>
              <a:rPr lang="ko-KR" altLang="en-US" sz="1400" b="1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컴퓨터별</a:t>
            </a:r>
            <a:r>
              <a:rPr lang="ko-KR" altLang="en-US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업데이트</a:t>
            </a: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400" kern="0" dirty="0" err="1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각클라이언트에서</a:t>
            </a:r>
            <a:r>
              <a:rPr lang="ko-KR" altLang="en-US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클릭소프트서버</a:t>
            </a:r>
            <a:r>
              <a:rPr lang="en-US" altLang="ko-KR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</a:t>
            </a:r>
            <a:r>
              <a:rPr lang="ko-KR" altLang="en-US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접속하여 프로그램 업데이트</a:t>
            </a:r>
            <a:r>
              <a:rPr lang="en-US" altLang="ko-KR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400" kern="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2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2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8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타원 5"/>
          <p:cNvSpPr/>
          <p:nvPr/>
        </p:nvSpPr>
        <p:spPr bwMode="auto">
          <a:xfrm>
            <a:off x="1115616" y="2708920"/>
            <a:ext cx="2016224" cy="504056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업데이트서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버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3707904" y="2507298"/>
            <a:ext cx="4896544" cy="1425758"/>
          </a:xfrm>
          <a:prstGeom prst="rect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시간마다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클릭소프트서버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업데이트하여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update\zip`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저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 </a:t>
            </a: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압축해제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kumimoji="0" lang="ko-KR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변환프로그램존재시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변환프로그램 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실행</a:t>
            </a:r>
            <a:endParaRPr kumimoji="0" lang="en-US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프로그램시작시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       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복사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1115616" y="4149080"/>
            <a:ext cx="2016224" cy="504056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</a:t>
            </a:r>
          </a:p>
        </p:txBody>
      </p:sp>
      <p:sp>
        <p:nvSpPr>
          <p:cNvPr id="9" name="직사각형 8"/>
          <p:cNvSpPr/>
          <p:nvPr/>
        </p:nvSpPr>
        <p:spPr bwMode="auto">
          <a:xfrm>
            <a:off x="3707904" y="4005064"/>
            <a:ext cx="4896544" cy="1512168"/>
          </a:xfrm>
          <a:prstGeom prst="rect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시간마다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클릭소프트서버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업데이트하여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update\zip`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저장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압축해제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프로그램시작시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복사</a:t>
            </a:r>
            <a:endParaRPr lang="ko-KR" altLang="en-US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940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업데이트 방법 변경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52180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6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업데이트 방법 </a:t>
            </a:r>
            <a:endParaRPr lang="en-US" altLang="ko-KR" sz="16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 </a:t>
            </a: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 </a:t>
            </a:r>
            <a:r>
              <a:rPr lang="ko-KR" altLang="en-US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기존 방법 유지</a:t>
            </a: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 컴퓨터의 </a:t>
            </a:r>
            <a:r>
              <a:rPr lang="ko-KR" altLang="en-US" sz="1400" kern="0" dirty="0" err="1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특정폴더을</a:t>
            </a:r>
            <a:r>
              <a:rPr lang="ko-KR" altLang="en-US" sz="1400" kern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공유하여 해당 폴더로 프로그램 업데이트</a:t>
            </a:r>
            <a:endParaRPr lang="en-US" altLang="ko-KR" sz="1400" kern="0" dirty="0" smtClean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4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2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2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800" b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타원 2"/>
          <p:cNvSpPr/>
          <p:nvPr/>
        </p:nvSpPr>
        <p:spPr bwMode="auto">
          <a:xfrm>
            <a:off x="1115616" y="2708920"/>
            <a:ext cx="2016224" cy="504056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업데이트서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버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 bwMode="auto">
          <a:xfrm>
            <a:off x="3707904" y="2564904"/>
            <a:ext cx="4896544" cy="1296144"/>
          </a:xfrm>
          <a:prstGeom prst="rect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update`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읽기쓰기로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공유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시간마다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클릭소프트서버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업데이트하여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update\zip`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저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</a:t>
            </a:r>
            <a:endParaRPr kumimoji="0" lang="en-US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update`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압축해제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kumimoji="0" lang="ko-KR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변환프로그램존재시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변환프로그램 실행</a:t>
            </a:r>
          </a:p>
        </p:txBody>
      </p:sp>
      <p:sp>
        <p:nvSpPr>
          <p:cNvPr id="19" name="타원 18"/>
          <p:cNvSpPr/>
          <p:nvPr/>
        </p:nvSpPr>
        <p:spPr bwMode="auto">
          <a:xfrm>
            <a:off x="1115616" y="4149080"/>
            <a:ext cx="2016224" cy="504056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</a:t>
            </a:r>
          </a:p>
        </p:txBody>
      </p:sp>
      <p:sp>
        <p:nvSpPr>
          <p:cNvPr id="20" name="직사각형 19"/>
          <p:cNvSpPr/>
          <p:nvPr/>
        </p:nvSpPr>
        <p:spPr bwMode="auto">
          <a:xfrm>
            <a:off x="3707904" y="4005064"/>
            <a:ext cx="4896544" cy="1152128"/>
          </a:xfrm>
          <a:prstGeom prst="rect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시작시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업데이트서버의 공유폴더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`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프로그램폴더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복사</a:t>
            </a:r>
            <a:endParaRPr kumimoji="0" lang="ko-KR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399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4B11B9-FB2E-440D-8D1F-933ED6D5C0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프레젠테이션(수평선 테마)</Template>
  <TotalTime>2157</TotalTime>
  <Words>258</Words>
  <Application>Microsoft Office PowerPoint</Application>
  <PresentationFormat>화면 슬라이드 쇼(4:3)</PresentationFormat>
  <Paragraphs>85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Level</vt:lpstr>
      <vt:lpstr>프로그램 업데이트 방법 변경</vt:lpstr>
      <vt:lpstr>프로그램 업데이트 방법 변경</vt:lpstr>
      <vt:lpstr>PowerPoint 프레젠테이션</vt:lpstr>
      <vt:lpstr>PowerPoint 프레젠테이션</vt:lpstr>
      <vt:lpstr>프로그램 업데이트 방법 변경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심평원 DUR 의약품정보조회</dc:title>
  <dc:subject/>
  <dc:creator>xist</dc:creator>
  <cp:keywords/>
  <dc:description/>
  <cp:lastModifiedBy>Microsoft</cp:lastModifiedBy>
  <cp:revision>55</cp:revision>
  <cp:lastPrinted>2016-02-11T01:52:21Z</cp:lastPrinted>
  <dcterms:created xsi:type="dcterms:W3CDTF">2014-12-17T07:41:34Z</dcterms:created>
  <dcterms:modified xsi:type="dcterms:W3CDTF">2016-02-11T05:16:31Z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TC060874521042</vt:lpwstr>
  </property>
</Properties>
</file>