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2"/>
  </p:sldMasterIdLst>
  <p:notesMasterIdLst>
    <p:notesMasterId r:id="rId7"/>
  </p:notesMasterIdLst>
  <p:sldIdLst>
    <p:sldId id="258" r:id="rId3"/>
    <p:sldId id="259" r:id="rId4"/>
    <p:sldId id="262" r:id="rId5"/>
    <p:sldId id="263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47" autoAdjust="0"/>
  </p:normalViewPr>
  <p:slideViewPr>
    <p:cSldViewPr>
      <p:cViewPr varScale="1">
        <p:scale>
          <a:sx n="73" d="100"/>
          <a:sy n="73" d="100"/>
        </p:scale>
        <p:origin x="-8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CB31F6-2FEA-4AF6-A608-EFC2F92AFC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6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86BE39-BE3A-48C1-A045-FD1AD5F513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928C-1304-4FCF-B1FE-E58E659C2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F457-1B89-4FB8-B5B6-2396275BD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1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290E6F-4E3F-41C2-8AB3-35077E51D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3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제목, 텍스트 및 클립 아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ko-KR" altLang="en-US" smtClean="0"/>
              <a:t>온라인 이미지를 추가하려면 아이콘을 클릭하세요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A41DC2D-CE22-4452-9330-733326E99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2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6D15D-A852-4CD8-9A3A-849FE3857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AD331-EFAC-41D9-9F12-FD8D4C831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20379-1FF7-439A-909F-B9047C7E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4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A7283-45F0-4CF9-ACA0-2CA7741825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4388-AEAC-466B-9ED3-FD44F0FA8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59A81-AC6A-4000-B556-C65FD0078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0CFC6-C2D9-443C-A7CF-290065ED6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B324D-0E9B-4FB3-82FE-512DFC8E6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8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38A4918-E4C7-4C66-94BB-F06A3F6B59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39825"/>
          </a:xfrm>
        </p:spPr>
        <p:txBody>
          <a:bodyPr/>
          <a:lstStyle/>
          <a:p>
            <a:r>
              <a:rPr lang="en-US" altLang="ko-KR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본인부담 </a:t>
            </a:r>
            <a:r>
              <a:rPr lang="ko-KR" altLang="en-US" sz="2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상한액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568952" cy="50691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                                                               </a:t>
            </a:r>
            <a:r>
              <a:rPr lang="ko-KR" altLang="en-US" sz="1000" b="1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단위 </a:t>
            </a:r>
            <a:r>
              <a:rPr lang="en-US" altLang="ko-KR" sz="1000" b="1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000" b="1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만원</a:t>
            </a:r>
            <a:endParaRPr lang="en-US" altLang="ko-KR" sz="1000" b="1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000" b="1" dirty="0" smtClean="0"/>
              <a:t>     </a:t>
            </a:r>
            <a:r>
              <a:rPr lang="en-US" altLang="ko-KR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연도 </a:t>
            </a:r>
            <a:r>
              <a:rPr lang="ko-KR" altLang="en-US" sz="12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본인부담상한액</a:t>
            </a:r>
            <a:r>
              <a:rPr lang="ko-KR" altLang="en-US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 </a:t>
            </a:r>
            <a:r>
              <a:rPr lang="en-US" altLang="ko-KR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2015</a:t>
            </a:r>
            <a:r>
              <a:rPr lang="ko-KR" altLang="en-US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ko-KR" altLang="en-US" sz="12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본인부담상한액</a:t>
            </a:r>
            <a:r>
              <a:rPr lang="ko-KR" altLang="en-US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× (1 + </a:t>
            </a:r>
            <a:r>
              <a:rPr lang="ko-KR" altLang="en-US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전국소비자물가변동률</a:t>
            </a:r>
            <a:r>
              <a:rPr lang="en-US" altLang="ko-KR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2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※</a:t>
            </a:r>
            <a:r>
              <a:rPr lang="en-US" altLang="ko-KR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2015</a:t>
            </a:r>
            <a:r>
              <a:rPr lang="ko-KR" altLang="en-US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전국소비자물가변동률</a:t>
            </a:r>
            <a:r>
              <a:rPr lang="en-US" altLang="ko-KR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통계청 </a:t>
            </a:r>
            <a:r>
              <a:rPr lang="en-US" altLang="ko-KR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2015.12.31 </a:t>
            </a:r>
            <a:r>
              <a:rPr lang="ko-KR" altLang="en-US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발표</a:t>
            </a:r>
            <a:r>
              <a:rPr lang="en-US" altLang="ko-KR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): 0.7%</a:t>
            </a:r>
            <a:endParaRPr lang="ko-KR" altLang="en-US" sz="12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975904"/>
              </p:ext>
            </p:extLst>
          </p:nvPr>
        </p:nvGraphicFramePr>
        <p:xfrm>
          <a:off x="683568" y="1926024"/>
          <a:ext cx="6144344" cy="156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043"/>
                <a:gridCol w="768043"/>
                <a:gridCol w="768043"/>
                <a:gridCol w="768043"/>
                <a:gridCol w="768043"/>
                <a:gridCol w="768043"/>
                <a:gridCol w="768043"/>
                <a:gridCol w="768043"/>
              </a:tblGrid>
              <a:tr h="3600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소득분위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</a:t>
                      </a:r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분위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2~3</a:t>
                      </a:r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분위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4~5</a:t>
                      </a:r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분위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6~7</a:t>
                      </a:r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분위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8</a:t>
                      </a:r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분위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9</a:t>
                      </a:r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분위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10</a:t>
                      </a:r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분위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4029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2014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120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150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200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250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300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400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500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4029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2015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121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151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202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253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303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405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506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4029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2016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121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152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203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254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305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407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509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위탁검사 연동 관련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535513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2000" b="1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위탁검사연동시</a:t>
            </a:r>
            <a:r>
              <a:rPr lang="ko-KR" altLang="en-US" sz="20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서브코드 적용 방법</a:t>
            </a:r>
            <a:endParaRPr lang="en-US" altLang="ko-KR" sz="20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의뢰기관등록 </a:t>
            </a:r>
            <a:endParaRPr lang="en-US" altLang="ko-KR" sz="18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800" b="1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- </a:t>
            </a:r>
            <a:r>
              <a:rPr lang="ko-KR" altLang="en-US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서브검사처리방법 </a:t>
            </a:r>
            <a:r>
              <a:rPr lang="en-US" altLang="ko-KR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 </a:t>
            </a:r>
            <a:r>
              <a:rPr lang="ko-KR" altLang="en-US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서브코드적용</a:t>
            </a:r>
            <a:endParaRPr lang="en-US" altLang="ko-KR" sz="18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800" b="1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서브코드적용가능 업체</a:t>
            </a:r>
            <a:endParaRPr lang="en-US" altLang="ko-KR" sz="18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800" b="1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- SCL, </a:t>
            </a:r>
            <a:r>
              <a:rPr lang="ko-KR" altLang="en-US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삼광</a:t>
            </a:r>
            <a:endParaRPr lang="en-US" altLang="ko-KR" sz="18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8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132857"/>
            <a:ext cx="3384375" cy="338437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" name="타원 1"/>
          <p:cNvSpPr/>
          <p:nvPr/>
        </p:nvSpPr>
        <p:spPr bwMode="auto">
          <a:xfrm>
            <a:off x="5748160" y="4009490"/>
            <a:ext cx="1992192" cy="22006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ko-KR" altLang="en-US" sz="28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위탁검사 연동 관련</a:t>
            </a:r>
            <a:endParaRPr lang="ko-KR" altLang="en-US" sz="28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5048" y="1575131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엑셀파일의 구조가  아래와  </a:t>
            </a:r>
            <a:r>
              <a:rPr lang="ko-KR" altLang="en-US" sz="1800" b="1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같은경우</a:t>
            </a:r>
            <a:r>
              <a:rPr lang="ko-KR" altLang="en-US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서브코드적용 가능</a:t>
            </a:r>
            <a:endParaRPr lang="en-US" altLang="ko-KR" sz="18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8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8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8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8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b="1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엑셀파일의 구조가 </a:t>
            </a:r>
            <a:r>
              <a:rPr lang="ko-KR" altLang="en-US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아래와  </a:t>
            </a:r>
            <a:r>
              <a:rPr lang="ko-KR" altLang="en-US" sz="1800" b="1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같을경우</a:t>
            </a:r>
            <a:r>
              <a:rPr lang="ko-KR" altLang="en-US" sz="18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서브코드적용 불가능</a:t>
            </a:r>
            <a:endParaRPr lang="en-US" altLang="ko-KR" sz="18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8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54560"/>
            <a:ext cx="61436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947" y="3645023"/>
            <a:ext cx="7267153" cy="1671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05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ko-KR" altLang="en-US" sz="28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위탁검사 연동 관련</a:t>
            </a:r>
            <a:endParaRPr lang="ko-KR" altLang="en-US" sz="28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56828" y="16145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검사코드등록 방법</a:t>
            </a: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400" b="1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엑셀순서에따라</a:t>
            </a:r>
            <a:r>
              <a:rPr lang="ko-KR" altLang="en-US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검사서브코드 등록</a:t>
            </a:r>
            <a:endParaRPr lang="en-US" altLang="ko-KR" sz="14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09997"/>
            <a:ext cx="6840760" cy="331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510174"/>
            <a:ext cx="61436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40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4B11B9-FB2E-440D-8D1F-933ED6D5C0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프레젠테이션(수평선 테마)</Template>
  <TotalTime>2236</TotalTime>
  <Words>124</Words>
  <Application>Microsoft Office PowerPoint</Application>
  <PresentationFormat>화면 슬라이드 쇼(4:3)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Level</vt:lpstr>
      <vt:lpstr>2016년 본인부담 상한액</vt:lpstr>
      <vt:lpstr>위탁검사 연동 관련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심평원 DUR 의약품정보조회</dc:title>
  <dc:creator>xist</dc:creator>
  <cp:lastModifiedBy>Microsoft</cp:lastModifiedBy>
  <cp:revision>65</cp:revision>
  <cp:lastPrinted>2016-02-11T01:52:21Z</cp:lastPrinted>
  <dcterms:created xsi:type="dcterms:W3CDTF">2014-12-17T07:41:34Z</dcterms:created>
  <dcterms:modified xsi:type="dcterms:W3CDTF">2016-03-30T08:07:46Z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TC060874521042</vt:lpwstr>
  </property>
</Properties>
</file>