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EA196-3F84-4C24-AD24-4003F08D621E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3950-C3F8-4BB4-B8D4-616E25797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07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0F5BA-7284-4D8E-A19A-FD16FB92280B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B5112-26DD-4DF3-88BA-6653D81340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85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299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49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548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43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86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71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99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007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10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61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B5112-26DD-4DF3-88BA-6653D81340A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11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78" y="964"/>
            <a:ext cx="8622698" cy="456999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78" y="4883085"/>
            <a:ext cx="8622698" cy="141814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6778" y="4727022"/>
            <a:ext cx="8622698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97493"/>
            <a:ext cx="9144001" cy="369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42858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94584"/>
            <a:ext cx="1854203" cy="358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94584"/>
            <a:ext cx="3617103" cy="358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94584"/>
            <a:ext cx="984019" cy="358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A5F887-0200-40BB-B7C1-50E95F2F256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700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63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55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37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84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49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74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28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90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F887-0200-40BB-B7C1-50E95F2F25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75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7493"/>
            <a:ext cx="9144001" cy="369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42858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78" y="1563818"/>
            <a:ext cx="8622698" cy="4624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94584"/>
            <a:ext cx="1854203" cy="358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111E7-D27D-4C70-8A56-D264255B7C30}" type="datetimeFigureOut">
              <a:rPr lang="ko-KR" altLang="en-US" smtClean="0"/>
              <a:t>2016-06-16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94584"/>
            <a:ext cx="3617103" cy="358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94584"/>
            <a:ext cx="984019" cy="358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A5F887-0200-40BB-B7C1-50E95F2F256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6778" y="1418221"/>
            <a:ext cx="8622698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altLang="ko-KR" dirty="0" smtClean="0">
                <a:latin typeface="+mn-ea"/>
                <a:ea typeface="+mn-ea"/>
              </a:rPr>
              <a:t>Port Setting </a:t>
            </a:r>
            <a:r>
              <a:rPr lang="ko-KR" altLang="en-US" dirty="0" smtClean="0">
                <a:latin typeface="+mn-ea"/>
                <a:ea typeface="+mn-ea"/>
              </a:rPr>
              <a:t>방법 및 </a:t>
            </a:r>
            <a:r>
              <a:rPr lang="en-US" altLang="ko-KR" dirty="0" err="1" smtClean="0">
                <a:latin typeface="+mn-ea"/>
                <a:ea typeface="+mn-ea"/>
              </a:rPr>
              <a:t>Pacs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  <a:r>
              <a:rPr lang="ko-KR" altLang="en-US" dirty="0" smtClean="0">
                <a:latin typeface="+mn-ea"/>
                <a:ea typeface="+mn-ea"/>
              </a:rPr>
              <a:t>연동방법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73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n-ea"/>
              </a:rPr>
              <a:t>5. Client Setup 110~112</a:t>
            </a:r>
            <a:r>
              <a:rPr lang="ko-KR" altLang="en-US" sz="1800" dirty="0" smtClean="0">
                <a:latin typeface="+mn-ea"/>
              </a:rPr>
              <a:t>번 설정</a:t>
            </a:r>
            <a:endParaRPr lang="en-US" altLang="ko-KR" sz="1800" dirty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endParaRPr lang="en-US" altLang="ko-KR" sz="1800" dirty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6. New</a:t>
            </a:r>
            <a:r>
              <a:rPr lang="ko-KR" altLang="en-US" sz="1800" dirty="0" smtClean="0">
                <a:latin typeface="+mn-ea"/>
              </a:rPr>
              <a:t>클릭 기초자료 기타코드등록 </a:t>
            </a:r>
            <a:r>
              <a:rPr lang="en-US" altLang="ko-KR" sz="1800" dirty="0" smtClean="0">
                <a:latin typeface="+mn-ea"/>
              </a:rPr>
              <a:t>47</a:t>
            </a:r>
            <a:r>
              <a:rPr lang="ko-KR" altLang="en-US" sz="1800" dirty="0" smtClean="0">
                <a:latin typeface="+mn-ea"/>
              </a:rPr>
              <a:t>번 </a:t>
            </a:r>
            <a:r>
              <a:rPr lang="en-US" altLang="ko-KR" sz="1800" dirty="0" smtClean="0">
                <a:latin typeface="+mn-ea"/>
              </a:rPr>
              <a:t>PACS MODALITY </a:t>
            </a:r>
            <a:r>
              <a:rPr lang="ko-KR" altLang="en-US" sz="1800" dirty="0" smtClean="0">
                <a:latin typeface="+mn-ea"/>
              </a:rPr>
              <a:t>연동 할 </a:t>
            </a:r>
            <a:r>
              <a:rPr lang="en-US" altLang="ko-KR" sz="1800" dirty="0" smtClean="0">
                <a:latin typeface="+mn-ea"/>
              </a:rPr>
              <a:t>MODALITY</a:t>
            </a:r>
            <a:r>
              <a:rPr lang="ko-KR" altLang="en-US" sz="1800" dirty="0" smtClean="0">
                <a:latin typeface="+mn-ea"/>
              </a:rPr>
              <a:t>를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</a:t>
            </a:r>
            <a:r>
              <a:rPr lang="ko-KR" altLang="en-US" sz="1800" dirty="0" smtClean="0">
                <a:latin typeface="+mn-ea"/>
              </a:rPr>
              <a:t>확인</a:t>
            </a:r>
            <a:endParaRPr lang="en-US" altLang="ko-KR" sz="1800" dirty="0" smtClean="0">
              <a:latin typeface="+mn-ea"/>
            </a:endParaRPr>
          </a:p>
          <a:p>
            <a:endParaRPr lang="en-US" altLang="ko-KR" sz="1800" dirty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endParaRPr lang="ko-KR" altLang="en-US" sz="1800" dirty="0">
              <a:latin typeface="+mn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 smtClean="0">
                <a:latin typeface="+mn-ea"/>
                <a:ea typeface="+mn-ea"/>
              </a:rPr>
              <a:t>Pacs</a:t>
            </a:r>
            <a:r>
              <a:rPr lang="en-US" altLang="ko-KR" sz="4000" dirty="0" smtClean="0">
                <a:latin typeface="+mn-ea"/>
                <a:ea typeface="+mn-ea"/>
              </a:rPr>
              <a:t> </a:t>
            </a:r>
            <a:r>
              <a:rPr lang="ko-KR" altLang="en-US" sz="4000" dirty="0" smtClean="0">
                <a:latin typeface="+mn-ea"/>
                <a:ea typeface="+mn-ea"/>
              </a:rPr>
              <a:t>연동 방법</a:t>
            </a:r>
            <a:endParaRPr lang="ko-KR" altLang="en-US" sz="4000" dirty="0"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" y="2059685"/>
            <a:ext cx="7915197" cy="7501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98" y="3429564"/>
            <a:ext cx="5277620" cy="28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</a:rPr>
              <a:t>7. </a:t>
            </a:r>
            <a:r>
              <a:rPr lang="ko-KR" altLang="en-US" dirty="0">
                <a:latin typeface="+mn-ea"/>
              </a:rPr>
              <a:t>진료실에서 방사선 오더 입력 시 묶음으로 입력해야 하며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묶음의 부서는 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    </a:t>
            </a:r>
            <a:r>
              <a:rPr lang="ko-KR" altLang="en-US" dirty="0">
                <a:latin typeface="+mn-ea"/>
              </a:rPr>
              <a:t>방사선실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dirty="0" err="1">
                <a:latin typeface="+mn-ea"/>
              </a:rPr>
              <a:t>Pacs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구분은 해당 </a:t>
            </a:r>
            <a:r>
              <a:rPr lang="en-US" altLang="ko-KR" dirty="0">
                <a:latin typeface="+mn-ea"/>
              </a:rPr>
              <a:t>MODALITY</a:t>
            </a:r>
            <a:r>
              <a:rPr lang="ko-KR" altLang="en-US" dirty="0">
                <a:latin typeface="+mn-ea"/>
              </a:rPr>
              <a:t>를 선택하여 </a:t>
            </a:r>
            <a:r>
              <a:rPr lang="ko-KR" altLang="en-US" dirty="0" smtClean="0">
                <a:latin typeface="+mn-ea"/>
              </a:rPr>
              <a:t>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endParaRPr lang="en-US" altLang="ko-KR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8" y="2513075"/>
            <a:ext cx="8497637" cy="3763898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</p:spPr>
        <p:txBody>
          <a:bodyPr>
            <a:normAutofit/>
          </a:bodyPr>
          <a:lstStyle/>
          <a:p>
            <a:r>
              <a:rPr lang="en-US" altLang="ko-KR" sz="4000" dirty="0" err="1" smtClean="0">
                <a:latin typeface="+mn-ea"/>
                <a:ea typeface="+mn-ea"/>
              </a:rPr>
              <a:t>Pacs</a:t>
            </a:r>
            <a:r>
              <a:rPr lang="en-US" altLang="ko-KR" sz="4000" dirty="0" smtClean="0">
                <a:latin typeface="+mn-ea"/>
                <a:ea typeface="+mn-ea"/>
              </a:rPr>
              <a:t> </a:t>
            </a:r>
            <a:r>
              <a:rPr lang="ko-KR" altLang="en-US" sz="4000" dirty="0" smtClean="0">
                <a:latin typeface="+mn-ea"/>
                <a:ea typeface="+mn-ea"/>
              </a:rPr>
              <a:t>연동 방법</a:t>
            </a:r>
            <a:endParaRPr lang="ko-KR" alt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24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1"/>
                </a:solidFill>
                <a:latin typeface="+mn-ea"/>
              </a:rPr>
              <a:t>방사선 문의 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중 </a:t>
            </a:r>
            <a:r>
              <a:rPr lang="ko-KR" altLang="en-US" sz="4000" dirty="0" smtClean="0">
                <a:solidFill>
                  <a:schemeClr val="tx1"/>
                </a:solidFill>
                <a:latin typeface="+mn-ea"/>
              </a:rPr>
              <a:t>확인 </a:t>
            </a:r>
            <a:r>
              <a:rPr lang="ko-KR" altLang="en-US" sz="4000" dirty="0">
                <a:solidFill>
                  <a:schemeClr val="tx1"/>
                </a:solidFill>
                <a:latin typeface="+mn-ea"/>
              </a:rPr>
              <a:t>가능 한 </a:t>
            </a:r>
            <a:r>
              <a:rPr lang="en-US" altLang="ko-KR" sz="4000" dirty="0" smtClean="0">
                <a:solidFill>
                  <a:schemeClr val="tx1"/>
                </a:solidFill>
                <a:latin typeface="+mn-ea"/>
              </a:rPr>
              <a:t>error</a:t>
            </a:r>
            <a:endParaRPr lang="ko-KR" altLang="en-US" sz="4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6778" y="1563817"/>
            <a:ext cx="8622698" cy="473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700" dirty="0" smtClean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700" dirty="0" smtClean="0">
                <a:solidFill>
                  <a:srgbClr val="FF0000"/>
                </a:solidFill>
                <a:latin typeface="+mn-ea"/>
              </a:rPr>
              <a:t>방사선 관련 문의 중 확인 가능 한 </a:t>
            </a:r>
            <a:r>
              <a:rPr lang="en-US" altLang="ko-KR" sz="1700" dirty="0" smtClean="0">
                <a:solidFill>
                  <a:srgbClr val="FF0000"/>
                </a:solidFill>
                <a:latin typeface="+mn-ea"/>
              </a:rPr>
              <a:t>error</a:t>
            </a: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→ 방사선 접수에 오더가 </a:t>
            </a:r>
            <a:r>
              <a:rPr lang="ko-KR" altLang="en-US" sz="1700" dirty="0" err="1" smtClean="0">
                <a:latin typeface="+mn-ea"/>
              </a:rPr>
              <a:t>안뜹니다</a:t>
            </a:r>
            <a:r>
              <a:rPr lang="en-US" altLang="ko-KR" sz="1700" dirty="0" smtClean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해당 오더가 묶음으로 입력되어 있는지 확인해주세요</a:t>
            </a:r>
            <a:r>
              <a:rPr lang="en-US" altLang="ko-KR" sz="1700" dirty="0" smtClean="0">
                <a:latin typeface="+mn-ea"/>
              </a:rPr>
              <a:t>.  </a:t>
            </a:r>
          </a:p>
          <a:p>
            <a:pPr marL="0" indent="0">
              <a:buNone/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묶음으로 오더가 입력되어있다면 수납등록에서 낸 오더가 아닌지 확인해주세요</a:t>
            </a:r>
            <a:r>
              <a:rPr lang="en-US" altLang="ko-KR" sz="1700" dirty="0" smtClean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→ </a:t>
            </a:r>
            <a:r>
              <a:rPr lang="en-US" altLang="ko-KR" sz="1700" dirty="0" err="1" smtClean="0">
                <a:latin typeface="+mn-ea"/>
              </a:rPr>
              <a:t>Pacs</a:t>
            </a:r>
            <a:r>
              <a:rPr lang="en-US" altLang="ko-KR" sz="1700" dirty="0" smtClean="0">
                <a:latin typeface="+mn-ea"/>
              </a:rPr>
              <a:t> </a:t>
            </a:r>
            <a:r>
              <a:rPr lang="ko-KR" altLang="en-US" sz="1700" dirty="0" smtClean="0">
                <a:latin typeface="+mn-ea"/>
              </a:rPr>
              <a:t>프로그램에서 판독하였는데 </a:t>
            </a:r>
            <a:r>
              <a:rPr lang="en-US" altLang="ko-KR" sz="1700" dirty="0" smtClean="0">
                <a:latin typeface="+mn-ea"/>
              </a:rPr>
              <a:t>New</a:t>
            </a:r>
            <a:r>
              <a:rPr lang="ko-KR" altLang="en-US" sz="1700" dirty="0" smtClean="0">
                <a:latin typeface="+mn-ea"/>
              </a:rPr>
              <a:t>클릭 프로그램에서 확인이 안됩니다</a:t>
            </a:r>
            <a:r>
              <a:rPr lang="en-US" altLang="ko-KR" sz="1700" dirty="0" smtClean="0">
                <a:latin typeface="+mn-ea"/>
              </a:rPr>
              <a:t>. </a:t>
            </a:r>
          </a:p>
          <a:p>
            <a:pPr marL="0" indent="0">
              <a:buNone/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환경설정 </a:t>
            </a:r>
            <a:r>
              <a:rPr lang="en-US" altLang="ko-KR" sz="1700" dirty="0" smtClean="0">
                <a:latin typeface="+mn-ea"/>
              </a:rPr>
              <a:t>Server Setup</a:t>
            </a:r>
            <a:r>
              <a:rPr lang="ko-KR" altLang="en-US" sz="1700" dirty="0" smtClean="0">
                <a:latin typeface="+mn-ea"/>
              </a:rPr>
              <a:t>에서 </a:t>
            </a:r>
            <a:r>
              <a:rPr lang="en-US" altLang="ko-KR" sz="1700" dirty="0" err="1" smtClean="0">
                <a:latin typeface="+mn-ea"/>
              </a:rPr>
              <a:t>Pacs</a:t>
            </a:r>
            <a:r>
              <a:rPr lang="en-US" altLang="ko-KR" sz="1700" dirty="0" smtClean="0">
                <a:latin typeface="+mn-ea"/>
              </a:rPr>
              <a:t> DEMON </a:t>
            </a:r>
            <a:r>
              <a:rPr lang="ko-KR" altLang="en-US" sz="1700" dirty="0" smtClean="0">
                <a:latin typeface="+mn-ea"/>
              </a:rPr>
              <a:t>컴퓨터 명칭을 확인 하여 그 컴퓨터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가 원내에 존재하는 지 존재하면 </a:t>
            </a:r>
            <a:r>
              <a:rPr lang="en-US" altLang="ko-KR" sz="1700" dirty="0" smtClean="0">
                <a:latin typeface="+mn-ea"/>
              </a:rPr>
              <a:t>New</a:t>
            </a:r>
            <a:r>
              <a:rPr lang="ko-KR" altLang="en-US" sz="1700" dirty="0" smtClean="0">
                <a:latin typeface="+mn-ea"/>
              </a:rPr>
              <a:t>클릭 </a:t>
            </a:r>
            <a:r>
              <a:rPr lang="en-US" altLang="ko-KR" sz="1700" dirty="0" smtClean="0">
                <a:latin typeface="+mn-ea"/>
              </a:rPr>
              <a:t>Demon</a:t>
            </a:r>
            <a:r>
              <a:rPr lang="ko-KR" altLang="en-US" sz="1700" dirty="0" smtClean="0">
                <a:latin typeface="+mn-ea"/>
              </a:rPr>
              <a:t>이 켜져 있는 지를 확인합니다</a:t>
            </a:r>
            <a:r>
              <a:rPr lang="en-US" altLang="ko-KR" sz="1700" dirty="0" smtClean="0">
                <a:latin typeface="+mn-ea"/>
              </a:rPr>
              <a:t>. </a:t>
            </a: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     그 이후에도 되지 않으면 한번 입력되었던 오더가 삭제 후 다시 입력되진 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     않았는지 확인합니다</a:t>
            </a:r>
            <a:r>
              <a:rPr lang="en-US" altLang="ko-KR" sz="1700" dirty="0" smtClean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ko-KR" altLang="en-US" sz="1700" dirty="0" smtClean="0">
                <a:latin typeface="+mn-ea"/>
              </a:rPr>
              <a:t>→ </a:t>
            </a:r>
            <a:r>
              <a:rPr lang="en-US" altLang="ko-KR" sz="1700" dirty="0" err="1" smtClean="0">
                <a:latin typeface="+mn-ea"/>
              </a:rPr>
              <a:t>Pacs</a:t>
            </a:r>
            <a:r>
              <a:rPr lang="en-US" altLang="ko-KR" sz="1700" dirty="0" smtClean="0">
                <a:latin typeface="+mn-ea"/>
              </a:rPr>
              <a:t> </a:t>
            </a:r>
            <a:r>
              <a:rPr lang="en-US" altLang="ko-KR" sz="1700" dirty="0" err="1" smtClean="0">
                <a:latin typeface="+mn-ea"/>
              </a:rPr>
              <a:t>Callbutton</a:t>
            </a:r>
            <a:r>
              <a:rPr lang="ko-KR" altLang="en-US" sz="1700" dirty="0" smtClean="0">
                <a:latin typeface="+mn-ea"/>
              </a:rPr>
              <a:t>이 생성되지 않습니다</a:t>
            </a:r>
            <a:r>
              <a:rPr lang="en-US" altLang="ko-KR" sz="1700" dirty="0" smtClean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Client Setup</a:t>
            </a:r>
            <a:r>
              <a:rPr lang="ko-KR" altLang="en-US" sz="1700" dirty="0" smtClean="0">
                <a:latin typeface="+mn-ea"/>
              </a:rPr>
              <a:t>에서 </a:t>
            </a:r>
            <a:r>
              <a:rPr lang="en-US" altLang="ko-KR" sz="1700" dirty="0" smtClean="0">
                <a:latin typeface="+mn-ea"/>
              </a:rPr>
              <a:t>110~112</a:t>
            </a:r>
            <a:r>
              <a:rPr lang="ko-KR" altLang="en-US" sz="1700" dirty="0" smtClean="0">
                <a:latin typeface="+mn-ea"/>
              </a:rPr>
              <a:t>번이 입력되어 있는지 확인합니다</a:t>
            </a:r>
            <a:r>
              <a:rPr lang="en-US" altLang="ko-KR" sz="1700" dirty="0" smtClean="0">
                <a:latin typeface="+mn-ea"/>
              </a:rPr>
              <a:t>. </a:t>
            </a:r>
            <a:r>
              <a:rPr lang="ko-KR" altLang="en-US" sz="1700" dirty="0" smtClean="0">
                <a:latin typeface="+mn-ea"/>
              </a:rPr>
              <a:t>그 이후에도 되</a:t>
            </a:r>
            <a:endParaRPr lang="en-US" altLang="ko-KR" sz="17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700" dirty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지 않으면  한번 입력되었던 오더가 삭제 후 다시 입력되진 않았는지 확인합니다</a:t>
            </a:r>
            <a:r>
              <a:rPr lang="en-US" altLang="ko-KR" sz="170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latin typeface="+mn-ea"/>
                <a:ea typeface="+mn-ea"/>
              </a:rPr>
              <a:t>Port Setting </a:t>
            </a:r>
            <a:r>
              <a:rPr lang="ko-KR" altLang="en-US" sz="4000" dirty="0" smtClean="0">
                <a:latin typeface="+mn-ea"/>
                <a:ea typeface="+mn-ea"/>
              </a:rPr>
              <a:t>방법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n-ea"/>
              </a:rPr>
              <a:t>1. c:\cs2002 </a:t>
            </a:r>
            <a:r>
              <a:rPr lang="ko-KR" altLang="en-US" sz="1800" dirty="0" smtClean="0">
                <a:latin typeface="+mn-ea"/>
              </a:rPr>
              <a:t>의 복사본은 </a:t>
            </a:r>
            <a:r>
              <a:rPr lang="en-US" altLang="ko-KR" sz="1800" dirty="0" smtClean="0">
                <a:latin typeface="+mn-ea"/>
              </a:rPr>
              <a:t>c</a:t>
            </a:r>
            <a:r>
              <a:rPr lang="ko-KR" altLang="en-US" sz="1800" dirty="0" smtClean="0">
                <a:latin typeface="+mn-ea"/>
              </a:rPr>
              <a:t>드라이브에 생성</a:t>
            </a: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 smtClean="0">
                <a:latin typeface="+mn-ea"/>
              </a:rPr>
              <a:t>및 폴더 이름 변경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2. c:\windows\my.ini </a:t>
            </a:r>
            <a:r>
              <a:rPr lang="ko-KR" altLang="en-US" sz="1800" dirty="0" smtClean="0">
                <a:latin typeface="+mn-ea"/>
              </a:rPr>
              <a:t>열고 다음과 같이 수정</a:t>
            </a:r>
            <a:endParaRPr lang="en-US" altLang="ko-KR" sz="1800" dirty="0" smtClean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" y="2453259"/>
            <a:ext cx="4257597" cy="38427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53259"/>
            <a:ext cx="4260326" cy="3842766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619500" y="3876268"/>
            <a:ext cx="771525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71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n-ea"/>
              </a:rPr>
              <a:t>3. c:\</a:t>
            </a:r>
            <a:r>
              <a:rPr lang="en-US" altLang="ko-KR" sz="1800" dirty="0" smtClean="0">
                <a:latin typeface="+mn-ea"/>
              </a:rPr>
              <a:t>mysql\bin\mysql-nt.exe </a:t>
            </a:r>
            <a:r>
              <a:rPr lang="ko-KR" altLang="en-US" sz="1800" dirty="0" smtClean="0">
                <a:latin typeface="+mn-ea"/>
              </a:rPr>
              <a:t>바탕화면에 </a:t>
            </a:r>
            <a:r>
              <a:rPr lang="ko-KR" altLang="en-US" sz="1800" dirty="0" err="1" smtClean="0">
                <a:latin typeface="+mn-ea"/>
              </a:rPr>
              <a:t>바로가기</a:t>
            </a:r>
            <a:r>
              <a:rPr lang="ko-KR" altLang="en-US" sz="1800" dirty="0" smtClean="0">
                <a:latin typeface="+mn-ea"/>
              </a:rPr>
              <a:t> 만들기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4. </a:t>
            </a:r>
            <a:r>
              <a:rPr lang="ko-KR" altLang="en-US" sz="1800" dirty="0" smtClean="0">
                <a:latin typeface="+mn-ea"/>
              </a:rPr>
              <a:t>해당 </a:t>
            </a:r>
            <a:r>
              <a:rPr lang="ko-KR" altLang="en-US" sz="1800" dirty="0" err="1" smtClean="0">
                <a:latin typeface="+mn-ea"/>
              </a:rPr>
              <a:t>바로가기</a:t>
            </a:r>
            <a:r>
              <a:rPr lang="ko-KR" altLang="en-US" sz="1800" dirty="0">
                <a:latin typeface="+mn-ea"/>
              </a:rPr>
              <a:t> </a:t>
            </a:r>
            <a:r>
              <a:rPr lang="ko-KR" altLang="en-US" sz="1800" dirty="0" smtClean="0">
                <a:latin typeface="+mn-ea"/>
              </a:rPr>
              <a:t>아이콘 우측 클릭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속성 대상에 </a:t>
            </a:r>
            <a:r>
              <a:rPr lang="ko-KR" altLang="en-US" sz="1800" dirty="0" err="1" smtClean="0">
                <a:latin typeface="+mn-ea"/>
              </a:rPr>
              <a:t>한칸띄우고</a:t>
            </a:r>
            <a:r>
              <a:rPr lang="ko-KR" altLang="en-US" sz="1800" dirty="0" smtClean="0">
                <a:latin typeface="+mn-ea"/>
              </a:rPr>
              <a:t> 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 </a:t>
            </a:r>
            <a:r>
              <a:rPr lang="en-US" altLang="ko-KR" sz="1800" dirty="0" smtClean="0">
                <a:latin typeface="+mn-ea"/>
              </a:rPr>
              <a:t>‘--</a:t>
            </a:r>
            <a:r>
              <a:rPr lang="en-US" altLang="ko-KR" sz="1800" dirty="0" smtClean="0">
                <a:latin typeface="+mn-ea"/>
              </a:rPr>
              <a:t>defaults-file=c:\windows\my3308.ini’ </a:t>
            </a:r>
            <a:r>
              <a:rPr lang="ko-KR" altLang="en-US" sz="1800" dirty="0" smtClean="0">
                <a:latin typeface="+mn-ea"/>
              </a:rPr>
              <a:t>입력 후 확인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더블클릭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endParaRPr lang="ko-KR" altLang="en-US" sz="1800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" y="2875407"/>
            <a:ext cx="4305222" cy="34396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5407"/>
            <a:ext cx="4317476" cy="3439668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+mn-ea"/>
                <a:ea typeface="+mn-ea"/>
              </a:rPr>
              <a:t>Port Setting </a:t>
            </a:r>
            <a:r>
              <a:rPr lang="ko-KR" altLang="en-US" sz="4000" dirty="0" smtClean="0">
                <a:latin typeface="+mn-ea"/>
                <a:ea typeface="+mn-ea"/>
              </a:rPr>
              <a:t>방법</a:t>
            </a:r>
            <a:endParaRPr lang="ko-KR" alt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56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n-ea"/>
              </a:rPr>
              <a:t>5. windows </a:t>
            </a:r>
            <a:r>
              <a:rPr lang="ko-KR" altLang="en-US" sz="1800" dirty="0" smtClean="0">
                <a:latin typeface="+mn-ea"/>
              </a:rPr>
              <a:t>시작메뉴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시작프로그램 우측클릭 후 열어서 해당 아이콘 넣어줌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endParaRPr lang="ko-KR" altLang="en-US" sz="1800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8" y="1968246"/>
            <a:ext cx="8105697" cy="433135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+mn-ea"/>
                <a:ea typeface="+mn-ea"/>
              </a:rPr>
              <a:t>Port Setting </a:t>
            </a:r>
            <a:r>
              <a:rPr lang="ko-KR" altLang="en-US" sz="4000" dirty="0" smtClean="0">
                <a:latin typeface="+mn-ea"/>
                <a:ea typeface="+mn-ea"/>
              </a:rPr>
              <a:t>방법</a:t>
            </a:r>
            <a:endParaRPr lang="ko-KR" altLang="en-US" sz="4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91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 smtClean="0">
                <a:latin typeface="+mn-ea"/>
              </a:rPr>
              <a:t>6. </a:t>
            </a:r>
            <a:r>
              <a:rPr lang="ko-KR" altLang="en-US" sz="1800" dirty="0" smtClean="0">
                <a:latin typeface="+mn-ea"/>
              </a:rPr>
              <a:t>시작메뉴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실행 → </a:t>
            </a:r>
            <a:r>
              <a:rPr lang="en-US" altLang="ko-KR" sz="1800" dirty="0" err="1" smtClean="0">
                <a:latin typeface="+mn-ea"/>
              </a:rPr>
              <a:t>regedit</a:t>
            </a:r>
            <a:r>
              <a:rPr lang="en-US" altLang="ko-KR" sz="1800" dirty="0" smtClean="0">
                <a:latin typeface="+mn-ea"/>
              </a:rPr>
              <a:t> </a:t>
            </a:r>
            <a:r>
              <a:rPr lang="ko-KR" altLang="en-US" sz="1800" dirty="0" smtClean="0">
                <a:latin typeface="+mn-ea"/>
              </a:rPr>
              <a:t>→ </a:t>
            </a:r>
            <a:endParaRPr lang="en-US" altLang="ko-KR" sz="1800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+mn-ea"/>
              </a:rPr>
              <a:t>     HKEY LOCAL MACHINE, software, Microsoft, windows, current version, run </a:t>
            </a: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  </a:t>
            </a:r>
            <a:r>
              <a:rPr lang="ko-KR" altLang="en-US" sz="1800" dirty="0" smtClean="0">
                <a:latin typeface="+mn-ea"/>
              </a:rPr>
              <a:t>해당 경로에서 우측클릭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err="1" smtClean="0">
                <a:latin typeface="+mn-ea"/>
              </a:rPr>
              <a:t>새로만들기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문자열 값 이름 지정 후 해당 아이콘 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  </a:t>
            </a:r>
            <a:r>
              <a:rPr lang="ko-KR" altLang="en-US" sz="1800" dirty="0" smtClean="0">
                <a:latin typeface="+mn-ea"/>
              </a:rPr>
              <a:t>더블클릭 하여 값 데이터에</a:t>
            </a: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3308</a:t>
            </a:r>
            <a:r>
              <a:rPr lang="ko-KR" altLang="en-US" sz="1800" dirty="0" err="1" smtClean="0">
                <a:latin typeface="+mn-ea"/>
              </a:rPr>
              <a:t>디비시작</a:t>
            </a:r>
            <a:r>
              <a:rPr lang="ko-KR" altLang="en-US" sz="1800" dirty="0" smtClean="0">
                <a:latin typeface="+mn-ea"/>
              </a:rPr>
              <a:t> 아이콘 속성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대상의 내용을 복사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  </a:t>
            </a:r>
            <a:r>
              <a:rPr lang="ko-KR" altLang="en-US" sz="1800" dirty="0" smtClean="0">
                <a:latin typeface="+mn-ea"/>
              </a:rPr>
              <a:t>하여 넣어줌</a:t>
            </a:r>
            <a:endParaRPr lang="ko-KR" altLang="en-US" sz="1800" dirty="0">
              <a:latin typeface="+mn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+mn-ea"/>
                <a:ea typeface="+mn-ea"/>
              </a:rPr>
              <a:t>Port Setting </a:t>
            </a:r>
            <a:r>
              <a:rPr lang="ko-KR" altLang="en-US" sz="4000" dirty="0" smtClean="0">
                <a:latin typeface="+mn-ea"/>
                <a:ea typeface="+mn-ea"/>
              </a:rPr>
              <a:t>방법</a:t>
            </a:r>
            <a:endParaRPr lang="ko-KR" altLang="en-US" sz="4000" dirty="0"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4" y="3698632"/>
            <a:ext cx="5142604" cy="21747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48" y="4313012"/>
            <a:ext cx="4602066" cy="20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 smtClean="0">
                <a:latin typeface="+mn-ea"/>
              </a:rPr>
              <a:t>7. C</a:t>
            </a:r>
            <a:r>
              <a:rPr lang="ko-KR" altLang="en-US" sz="1800" dirty="0" smtClean="0">
                <a:latin typeface="+mn-ea"/>
              </a:rPr>
              <a:t>드라이브에 복사해두었던 </a:t>
            </a:r>
            <a:r>
              <a:rPr lang="en-US" altLang="ko-KR" sz="1800" dirty="0" smtClean="0">
                <a:latin typeface="+mn-ea"/>
              </a:rPr>
              <a:t>cs2002</a:t>
            </a:r>
            <a:r>
              <a:rPr lang="ko-KR" altLang="en-US" sz="1800" dirty="0" smtClean="0">
                <a:latin typeface="+mn-ea"/>
              </a:rPr>
              <a:t>복사본의 클릭 환경설정에서 </a:t>
            </a:r>
            <a:endParaRPr lang="en-US" altLang="ko-KR" sz="1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 106</a:t>
            </a:r>
            <a:r>
              <a:rPr lang="ko-KR" altLang="en-US" sz="1800" dirty="0" smtClean="0">
                <a:latin typeface="+mn-ea"/>
              </a:rPr>
              <a:t>번 데이터베이스 포트</a:t>
            </a:r>
            <a:r>
              <a:rPr lang="en-US" altLang="ko-KR" sz="1800" dirty="0" smtClean="0">
                <a:latin typeface="+mn-ea"/>
              </a:rPr>
              <a:t>(3306) </a:t>
            </a:r>
            <a:r>
              <a:rPr lang="ko-KR" altLang="en-US" sz="1800" dirty="0" smtClean="0">
                <a:latin typeface="+mn-ea"/>
              </a:rPr>
              <a:t>설정을 변경하여 줌</a:t>
            </a:r>
            <a:r>
              <a:rPr lang="en-US" altLang="ko-KR" sz="1800" dirty="0" smtClean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 smtClean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</a:t>
            </a:r>
            <a:endParaRPr lang="ko-KR" altLang="en-US" sz="1800" dirty="0">
              <a:latin typeface="+mn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+mn-ea"/>
                <a:ea typeface="+mn-ea"/>
              </a:rPr>
              <a:t>Port Setting </a:t>
            </a:r>
            <a:r>
              <a:rPr lang="ko-KR" altLang="en-US" sz="4000" dirty="0" smtClean="0">
                <a:latin typeface="+mn-ea"/>
                <a:ea typeface="+mn-ea"/>
              </a:rPr>
              <a:t>방법</a:t>
            </a:r>
            <a:endParaRPr lang="ko-KR" altLang="en-US" sz="4000" dirty="0">
              <a:latin typeface="+mn-ea"/>
              <a:ea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7" y="2425446"/>
            <a:ext cx="8622699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</p:spPr>
        <p:txBody>
          <a:bodyPr>
            <a:normAutofit/>
          </a:bodyPr>
          <a:lstStyle/>
          <a:p>
            <a:r>
              <a:rPr lang="en-US" altLang="ko-KR" sz="4000" dirty="0" err="1" smtClean="0">
                <a:latin typeface="+mn-ea"/>
                <a:ea typeface="+mn-ea"/>
              </a:rPr>
              <a:t>Pacs</a:t>
            </a:r>
            <a:r>
              <a:rPr lang="en-US" altLang="ko-KR" sz="4000" dirty="0" smtClean="0">
                <a:latin typeface="+mn-ea"/>
                <a:ea typeface="+mn-ea"/>
              </a:rPr>
              <a:t> </a:t>
            </a:r>
            <a:r>
              <a:rPr lang="ko-KR" altLang="en-US" sz="4000" dirty="0" smtClean="0">
                <a:latin typeface="+mn-ea"/>
                <a:ea typeface="+mn-ea"/>
              </a:rPr>
              <a:t>연동 방법</a:t>
            </a:r>
            <a:endParaRPr lang="ko-KR" altLang="en-US" sz="4000" dirty="0">
              <a:latin typeface="+mn-ea"/>
              <a:ea typeface="+mn-ea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n-ea"/>
              </a:rPr>
              <a:t>1. </a:t>
            </a:r>
            <a:r>
              <a:rPr lang="en-US" altLang="ko-KR" sz="1800" dirty="0" err="1" smtClean="0">
                <a:latin typeface="+mn-ea"/>
              </a:rPr>
              <a:t>mysql</a:t>
            </a:r>
            <a:r>
              <a:rPr lang="en-US" altLang="ko-KR" sz="1800" dirty="0" smtClean="0">
                <a:latin typeface="+mn-ea"/>
              </a:rPr>
              <a:t>-Front </a:t>
            </a:r>
            <a:r>
              <a:rPr lang="ko-KR" altLang="en-US" sz="1800" dirty="0" smtClean="0">
                <a:latin typeface="+mn-ea"/>
              </a:rPr>
              <a:t>연 후 </a:t>
            </a:r>
            <a:r>
              <a:rPr lang="en-US" altLang="ko-KR" sz="1800" dirty="0" smtClean="0">
                <a:latin typeface="+mn-ea"/>
              </a:rPr>
              <a:t>IP</a:t>
            </a:r>
            <a:r>
              <a:rPr lang="ko-KR" altLang="en-US" sz="1800" dirty="0" smtClean="0">
                <a:latin typeface="+mn-ea"/>
              </a:rPr>
              <a:t>는 해당 거래처의 본체 </a:t>
            </a:r>
            <a:r>
              <a:rPr lang="en-US" altLang="ko-KR" sz="1800" dirty="0" smtClean="0">
                <a:latin typeface="+mn-ea"/>
              </a:rPr>
              <a:t>IP, Database</a:t>
            </a:r>
            <a:r>
              <a:rPr lang="ko-KR" altLang="en-US" sz="1800" dirty="0" smtClean="0">
                <a:latin typeface="+mn-ea"/>
              </a:rPr>
              <a:t>는 </a:t>
            </a:r>
            <a:r>
              <a:rPr lang="en-US" altLang="ko-KR" sz="1800" dirty="0" smtClean="0">
                <a:latin typeface="+mn-ea"/>
              </a:rPr>
              <a:t>cs2002</a:t>
            </a:r>
            <a:r>
              <a:rPr lang="ko-KR" altLang="en-US" sz="1800" dirty="0" smtClean="0">
                <a:latin typeface="+mn-ea"/>
              </a:rPr>
              <a:t>로 접근</a:t>
            </a:r>
            <a:endParaRPr lang="en-US" altLang="ko-KR" sz="1800" dirty="0" smtClean="0">
              <a:latin typeface="+mn-ea"/>
            </a:endParaRPr>
          </a:p>
          <a:p>
            <a:r>
              <a:rPr lang="en-US" altLang="ko-KR" sz="1800" dirty="0" smtClean="0">
                <a:latin typeface="+mn-ea"/>
              </a:rPr>
              <a:t>2. Tools, User-Manager</a:t>
            </a:r>
            <a:endParaRPr lang="ko-KR" altLang="en-US" sz="1800" dirty="0">
              <a:latin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6" y="2873974"/>
            <a:ext cx="3724995" cy="271043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27" y="2633090"/>
            <a:ext cx="3322701" cy="34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latin typeface="+mn-ea"/>
              </a:rPr>
              <a:t>3. Username, Password</a:t>
            </a:r>
            <a:r>
              <a:rPr lang="ko-KR" altLang="en-US" sz="1800" dirty="0" smtClean="0">
                <a:latin typeface="+mn-ea"/>
              </a:rPr>
              <a:t>는 </a:t>
            </a:r>
            <a:r>
              <a:rPr lang="en-US" altLang="ko-KR" sz="1800" dirty="0" err="1" smtClean="0">
                <a:latin typeface="+mn-ea"/>
              </a:rPr>
              <a:t>pacs</a:t>
            </a:r>
            <a:r>
              <a:rPr lang="ko-KR" altLang="en-US" sz="1800" dirty="0" smtClean="0">
                <a:latin typeface="+mn-ea"/>
              </a:rPr>
              <a:t>로 동일하며 입력 후 권한은 </a:t>
            </a:r>
            <a:r>
              <a:rPr lang="en-US" altLang="ko-KR" sz="1800" dirty="0" smtClean="0">
                <a:latin typeface="+mn-ea"/>
              </a:rPr>
              <a:t>Select, Insert, Update,</a:t>
            </a:r>
          </a:p>
          <a:p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  </a:t>
            </a:r>
            <a:r>
              <a:rPr lang="en-US" altLang="ko-KR" sz="1800" dirty="0" smtClean="0">
                <a:latin typeface="+mn-ea"/>
              </a:rPr>
              <a:t>Delete</a:t>
            </a:r>
            <a:r>
              <a:rPr lang="en-US" altLang="ko-KR" sz="1800" dirty="0" smtClean="0">
                <a:latin typeface="+mn-ea"/>
              </a:rPr>
              <a:t>, Alter </a:t>
            </a:r>
            <a:r>
              <a:rPr lang="ko-KR" altLang="en-US" sz="1800" dirty="0" err="1" smtClean="0">
                <a:latin typeface="+mn-ea"/>
              </a:rPr>
              <a:t>다섯가지</a:t>
            </a:r>
            <a:r>
              <a:rPr lang="ko-KR" altLang="en-US" sz="1800" dirty="0" smtClean="0">
                <a:latin typeface="+mn-ea"/>
              </a:rPr>
              <a:t> 선택 후 오른쪽 허용 할 </a:t>
            </a:r>
            <a:r>
              <a:rPr lang="en-US" altLang="ko-KR" sz="1800" dirty="0" smtClean="0">
                <a:latin typeface="+mn-ea"/>
              </a:rPr>
              <a:t>cs2002</a:t>
            </a:r>
            <a:r>
              <a:rPr lang="ko-KR" altLang="en-US" sz="1800" dirty="0" smtClean="0">
                <a:latin typeface="+mn-ea"/>
              </a:rPr>
              <a:t>를 선택 후 </a:t>
            </a:r>
            <a:r>
              <a:rPr lang="en-US" altLang="ko-KR" sz="1800" dirty="0" smtClean="0">
                <a:latin typeface="+mn-ea"/>
              </a:rPr>
              <a:t>Add </a:t>
            </a:r>
            <a:r>
              <a:rPr lang="en-US" altLang="ko-KR" sz="1800" dirty="0" smtClean="0">
                <a:latin typeface="+mn-ea"/>
              </a:rPr>
              <a:t>User </a:t>
            </a:r>
            <a:r>
              <a:rPr lang="ko-KR" altLang="en-US" sz="1800" dirty="0" smtClean="0">
                <a:latin typeface="+mn-ea"/>
              </a:rPr>
              <a:t>해줌</a:t>
            </a:r>
            <a:r>
              <a:rPr lang="en-US" altLang="ko-KR" sz="1800" dirty="0" smtClean="0">
                <a:latin typeface="+mn-ea"/>
              </a:rPr>
              <a:t>.</a:t>
            </a:r>
            <a:endParaRPr lang="en-US" altLang="ko-KR" sz="1800" dirty="0" smtClean="0">
              <a:latin typeface="+mn-ea"/>
            </a:endParaRPr>
          </a:p>
          <a:p>
            <a:endParaRPr lang="ko-KR" altLang="en-US" sz="1800" dirty="0">
              <a:latin typeface="+mn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</p:spPr>
        <p:txBody>
          <a:bodyPr>
            <a:normAutofit/>
          </a:bodyPr>
          <a:lstStyle/>
          <a:p>
            <a:r>
              <a:rPr lang="en-US" altLang="ko-KR" sz="4000" dirty="0" err="1" smtClean="0">
                <a:latin typeface="+mn-ea"/>
                <a:ea typeface="+mn-ea"/>
              </a:rPr>
              <a:t>Pacs</a:t>
            </a:r>
            <a:r>
              <a:rPr lang="en-US" altLang="ko-KR" sz="4000" dirty="0" smtClean="0">
                <a:latin typeface="+mn-ea"/>
                <a:ea typeface="+mn-ea"/>
              </a:rPr>
              <a:t> </a:t>
            </a:r>
            <a:r>
              <a:rPr lang="ko-KR" altLang="en-US" sz="4000" dirty="0" smtClean="0">
                <a:latin typeface="+mn-ea"/>
                <a:ea typeface="+mn-ea"/>
              </a:rPr>
              <a:t>연동 방법</a:t>
            </a:r>
            <a:endParaRPr lang="ko-KR" altLang="en-US" sz="4000" dirty="0"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552732"/>
            <a:ext cx="4631528" cy="35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1800" dirty="0" smtClean="0">
                <a:latin typeface="+mn-ea"/>
              </a:rPr>
              <a:t>4. </a:t>
            </a:r>
            <a:r>
              <a:rPr lang="ko-KR" altLang="en-US" sz="1800" dirty="0" smtClean="0">
                <a:latin typeface="+mn-ea"/>
              </a:rPr>
              <a:t>클릭 환경설정 </a:t>
            </a:r>
            <a:r>
              <a:rPr lang="en-US" altLang="ko-KR" sz="1800" dirty="0" smtClean="0">
                <a:latin typeface="+mn-ea"/>
              </a:rPr>
              <a:t>15</a:t>
            </a:r>
            <a:r>
              <a:rPr lang="ko-KR" altLang="en-US" sz="1800" dirty="0" smtClean="0">
                <a:latin typeface="+mn-ea"/>
              </a:rPr>
              <a:t>번</a:t>
            </a:r>
            <a:r>
              <a:rPr lang="en-US" altLang="ko-KR" sz="1800" dirty="0" smtClean="0">
                <a:latin typeface="+mn-ea"/>
              </a:rPr>
              <a:t>, 65</a:t>
            </a:r>
            <a:r>
              <a:rPr lang="ko-KR" altLang="en-US" sz="1800" dirty="0" smtClean="0">
                <a:latin typeface="+mn-ea"/>
              </a:rPr>
              <a:t>번</a:t>
            </a:r>
            <a:r>
              <a:rPr lang="en-US" altLang="ko-KR" sz="1800" dirty="0" smtClean="0">
                <a:latin typeface="+mn-ea"/>
              </a:rPr>
              <a:t>, 109</a:t>
            </a:r>
            <a:r>
              <a:rPr lang="ko-KR" altLang="en-US" sz="1800" dirty="0" smtClean="0">
                <a:latin typeface="+mn-ea"/>
              </a:rPr>
              <a:t>번</a:t>
            </a:r>
            <a:r>
              <a:rPr lang="en-US" altLang="ko-KR" sz="1800" dirty="0" smtClean="0">
                <a:latin typeface="+mn-ea"/>
              </a:rPr>
              <a:t>, 144</a:t>
            </a:r>
            <a:r>
              <a:rPr lang="ko-KR" altLang="en-US" sz="1800" dirty="0" smtClean="0">
                <a:latin typeface="+mn-ea"/>
              </a:rPr>
              <a:t>번 설정 확인</a:t>
            </a:r>
            <a:endParaRPr lang="en-US" altLang="ko-KR" sz="1800" dirty="0" smtClean="0">
              <a:latin typeface="+mn-ea"/>
            </a:endParaRPr>
          </a:p>
          <a:p>
            <a:endParaRPr lang="en-US" altLang="ko-KR" sz="1800" dirty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endParaRPr lang="en-US" altLang="ko-KR" sz="1800" dirty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endParaRPr lang="en-US" altLang="ko-KR" sz="1800" dirty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pPr>
              <a:buFontTx/>
              <a:buChar char="-"/>
            </a:pPr>
            <a:r>
              <a:rPr lang="en-US" altLang="ko-KR" sz="1800" dirty="0" err="1" smtClean="0">
                <a:latin typeface="+mn-ea"/>
              </a:rPr>
              <a:t>Pacs</a:t>
            </a:r>
            <a:r>
              <a:rPr lang="en-US" altLang="ko-KR" sz="1800" dirty="0" smtClean="0">
                <a:latin typeface="+mn-ea"/>
              </a:rPr>
              <a:t> Demon </a:t>
            </a:r>
            <a:r>
              <a:rPr lang="ko-KR" altLang="en-US" sz="1800" dirty="0" smtClean="0">
                <a:latin typeface="+mn-ea"/>
              </a:rPr>
              <a:t>컴퓨터는 병원 내 </a:t>
            </a:r>
            <a:r>
              <a:rPr lang="en-US" altLang="ko-KR" sz="1800" dirty="0" smtClean="0">
                <a:latin typeface="+mn-ea"/>
              </a:rPr>
              <a:t>New</a:t>
            </a:r>
            <a:r>
              <a:rPr lang="ko-KR" altLang="en-US" sz="1800" dirty="0" smtClean="0">
                <a:latin typeface="+mn-ea"/>
              </a:rPr>
              <a:t>클릭이 설치되어 있는 </a:t>
            </a:r>
            <a:r>
              <a:rPr lang="en-US" altLang="ko-KR" sz="1800" dirty="0" smtClean="0">
                <a:latin typeface="+mn-ea"/>
              </a:rPr>
              <a:t>PC</a:t>
            </a:r>
            <a:r>
              <a:rPr lang="ko-KR" altLang="en-US" sz="1800" dirty="0" smtClean="0">
                <a:latin typeface="+mn-ea"/>
              </a:rPr>
              <a:t>면 가능하지만</a:t>
            </a:r>
            <a:r>
              <a:rPr lang="en-US" altLang="ko-KR" sz="1800" dirty="0" smtClean="0">
                <a:latin typeface="+mn-ea"/>
              </a:rPr>
              <a:t>, </a:t>
            </a:r>
            <a:r>
              <a:rPr lang="ko-KR" altLang="en-US" sz="1800" dirty="0" smtClean="0">
                <a:latin typeface="+mn-ea"/>
              </a:rPr>
              <a:t>이왕이면 방사선실 컴퓨터이름으로 </a:t>
            </a:r>
            <a:r>
              <a:rPr lang="en-US" altLang="ko-KR" sz="1800" dirty="0" smtClean="0">
                <a:latin typeface="+mn-ea"/>
              </a:rPr>
              <a:t>setting</a:t>
            </a:r>
          </a:p>
          <a:p>
            <a:pPr>
              <a:buFontTx/>
              <a:buChar char="-"/>
            </a:pPr>
            <a:r>
              <a:rPr lang="en-US" altLang="ko-KR" sz="1800" dirty="0">
                <a:latin typeface="+mn-ea"/>
              </a:rPr>
              <a:t> </a:t>
            </a:r>
            <a:r>
              <a:rPr lang="en-US" altLang="ko-KR" sz="1800" dirty="0" err="1" smtClean="0">
                <a:latin typeface="+mn-ea"/>
              </a:rPr>
              <a:t>Pacs</a:t>
            </a:r>
            <a:r>
              <a:rPr lang="en-US" altLang="ko-KR" sz="1800" dirty="0" smtClean="0">
                <a:latin typeface="+mn-ea"/>
              </a:rPr>
              <a:t> Viewer </a:t>
            </a:r>
            <a:r>
              <a:rPr lang="ko-KR" altLang="en-US" sz="1800" dirty="0" smtClean="0">
                <a:latin typeface="+mn-ea"/>
              </a:rPr>
              <a:t>프로그램 경로는 </a:t>
            </a:r>
            <a:r>
              <a:rPr lang="en-US" altLang="ko-KR" sz="1800" dirty="0" smtClean="0">
                <a:latin typeface="+mn-ea"/>
              </a:rPr>
              <a:t>ftp:\cs2002\</a:t>
            </a:r>
            <a:r>
              <a:rPr lang="ko-KR" altLang="en-US" sz="1800" dirty="0" smtClean="0">
                <a:latin typeface="+mn-ea"/>
              </a:rPr>
              <a:t>기타</a:t>
            </a:r>
            <a:r>
              <a:rPr lang="en-US" altLang="ko-KR" sz="1800" dirty="0" smtClean="0">
                <a:latin typeface="+mn-ea"/>
              </a:rPr>
              <a:t>\</a:t>
            </a:r>
            <a:r>
              <a:rPr lang="ko-KR" altLang="en-US" sz="1800" dirty="0" smtClean="0">
                <a:latin typeface="+mn-ea"/>
              </a:rPr>
              <a:t>연동관련</a:t>
            </a:r>
            <a:r>
              <a:rPr lang="en-US" altLang="ko-KR" sz="1800" dirty="0" smtClean="0">
                <a:latin typeface="+mn-ea"/>
              </a:rPr>
              <a:t>\</a:t>
            </a:r>
            <a:r>
              <a:rPr lang="en-US" altLang="ko-KR" sz="1800" dirty="0" err="1" smtClean="0">
                <a:latin typeface="+mn-ea"/>
              </a:rPr>
              <a:t>PACSViewer</a:t>
            </a:r>
            <a:r>
              <a:rPr lang="en-US" altLang="ko-KR" sz="1800" dirty="0" smtClean="0">
                <a:latin typeface="+mn-ea"/>
              </a:rPr>
              <a:t> </a:t>
            </a:r>
            <a:r>
              <a:rPr lang="ko-KR" altLang="en-US" sz="1800" dirty="0" err="1" smtClean="0">
                <a:latin typeface="+mn-ea"/>
              </a:rPr>
              <a:t>폴더안에</a:t>
            </a:r>
            <a:r>
              <a:rPr lang="ko-KR" altLang="en-US" sz="1800" dirty="0" smtClean="0">
                <a:latin typeface="+mn-ea"/>
              </a:rPr>
              <a:t> </a:t>
            </a:r>
            <a:r>
              <a:rPr lang="en-US" altLang="ko-KR" sz="1800" dirty="0" smtClean="0">
                <a:latin typeface="+mn-ea"/>
              </a:rPr>
              <a:t>PACSViewerCall.txt </a:t>
            </a:r>
            <a:r>
              <a:rPr lang="ko-KR" altLang="en-US" sz="1800" dirty="0" err="1" smtClean="0">
                <a:latin typeface="+mn-ea"/>
              </a:rPr>
              <a:t>내려받아</a:t>
            </a:r>
            <a:r>
              <a:rPr lang="ko-KR" altLang="en-US" sz="1800" dirty="0" smtClean="0">
                <a:latin typeface="+mn-ea"/>
              </a:rPr>
              <a:t> 해당 업체의 경로를 복사해준다</a:t>
            </a:r>
            <a:r>
              <a:rPr lang="en-US" altLang="ko-KR" sz="1800" dirty="0" smtClean="0">
                <a:latin typeface="+mn-ea"/>
              </a:rPr>
              <a:t>.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66778" y="1"/>
            <a:ext cx="8622698" cy="1272624"/>
          </a:xfrm>
        </p:spPr>
        <p:txBody>
          <a:bodyPr>
            <a:normAutofit/>
          </a:bodyPr>
          <a:lstStyle/>
          <a:p>
            <a:r>
              <a:rPr lang="en-US" altLang="ko-KR" sz="4000" dirty="0" err="1" smtClean="0">
                <a:latin typeface="+mn-ea"/>
                <a:ea typeface="+mn-ea"/>
              </a:rPr>
              <a:t>Pacs</a:t>
            </a:r>
            <a:r>
              <a:rPr lang="en-US" altLang="ko-KR" sz="4000" dirty="0" smtClean="0">
                <a:latin typeface="+mn-ea"/>
                <a:ea typeface="+mn-ea"/>
              </a:rPr>
              <a:t> </a:t>
            </a:r>
            <a:r>
              <a:rPr lang="ko-KR" altLang="en-US" sz="4000" dirty="0" smtClean="0">
                <a:latin typeface="+mn-ea"/>
                <a:ea typeface="+mn-ea"/>
              </a:rPr>
              <a:t>연동 방법</a:t>
            </a:r>
            <a:endParaRPr lang="ko-KR" altLang="en-US" sz="4000" dirty="0"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" y="1977090"/>
            <a:ext cx="7930917" cy="73113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7" y="3036500"/>
            <a:ext cx="7921391" cy="127324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" y="2737491"/>
            <a:ext cx="7921391" cy="26906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" y="4334088"/>
            <a:ext cx="7921390" cy="261967"/>
          </a:xfrm>
          <a:prstGeom prst="rect">
            <a:avLst/>
          </a:prstGeom>
        </p:spPr>
      </p:pic>
      <p:sp>
        <p:nvSpPr>
          <p:cNvPr id="12" name="오른쪽 중괄호 11"/>
          <p:cNvSpPr/>
          <p:nvPr/>
        </p:nvSpPr>
        <p:spPr>
          <a:xfrm>
            <a:off x="6991350" y="3143250"/>
            <a:ext cx="200025" cy="77152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1375" y="3396121"/>
            <a:ext cx="1171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>
                <a:latin typeface="+mn-ea"/>
              </a:rPr>
              <a:t>사용하지 않음</a:t>
            </a:r>
            <a:endParaRPr lang="ko-KR" altLang="en-US" sz="12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78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336</TotalTime>
  <Words>479</Words>
  <Application>Microsoft Office PowerPoint</Application>
  <PresentationFormat>화면 슬라이드 쇼(4:3)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Calibri</vt:lpstr>
      <vt:lpstr>Calibri Light</vt:lpstr>
      <vt:lpstr>추억</vt:lpstr>
      <vt:lpstr>Port Setting 방법 및 Pacs 연동방법</vt:lpstr>
      <vt:lpstr>Port Setting 방법</vt:lpstr>
      <vt:lpstr>Port Setting 방법</vt:lpstr>
      <vt:lpstr>Port Setting 방법</vt:lpstr>
      <vt:lpstr>Port Setting 방법</vt:lpstr>
      <vt:lpstr>Port Setting 방법</vt:lpstr>
      <vt:lpstr>Pacs 연동 방법</vt:lpstr>
      <vt:lpstr>Pacs 연동 방법</vt:lpstr>
      <vt:lpstr>Pacs 연동 방법</vt:lpstr>
      <vt:lpstr>Pacs 연동 방법</vt:lpstr>
      <vt:lpstr>Pacs 연동 방법</vt:lpstr>
      <vt:lpstr>방사선 문의 중 확인 가능 한 error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현정</dc:creator>
  <cp:lastModifiedBy>현정</cp:lastModifiedBy>
  <cp:revision>14</cp:revision>
  <cp:lastPrinted>2016-06-15T03:29:46Z</cp:lastPrinted>
  <dcterms:created xsi:type="dcterms:W3CDTF">2016-06-14T23:33:27Z</dcterms:created>
  <dcterms:modified xsi:type="dcterms:W3CDTF">2016-06-15T23:56:41Z</dcterms:modified>
</cp:coreProperties>
</file>