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10"/>
  </p:notesMasterIdLst>
  <p:sldIdLst>
    <p:sldId id="258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-8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715831"/>
            <a:ext cx="5436909" cy="446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약수가계산식 변경사항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증가용량 추가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ex) 15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분까지는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9.5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분마다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씩증가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15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9.5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30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14.5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45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19.5</a:t>
            </a: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228600" indent="-228600">
              <a:buAutoNum type="arabicPeriod"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000" b="1" dirty="0" smtClean="0"/>
              <a:t>     </a:t>
            </a: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45758"/>
            <a:ext cx="3240360" cy="1976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타원 1"/>
          <p:cNvSpPr/>
          <p:nvPr/>
        </p:nvSpPr>
        <p:spPr bwMode="auto">
          <a:xfrm>
            <a:off x="6020627" y="2816010"/>
            <a:ext cx="802614" cy="25295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8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입퇴원등록시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이전본인부담 발생내역 팝업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입퇴원등록시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이전본인부담을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더블클릭시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336" y="2060848"/>
            <a:ext cx="5184576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타원 5"/>
          <p:cNvSpPr/>
          <p:nvPr/>
        </p:nvSpPr>
        <p:spPr bwMode="auto">
          <a:xfrm>
            <a:off x="4764235" y="3738982"/>
            <a:ext cx="663317" cy="20905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직사각형 1"/>
          <p:cNvSpPr/>
          <p:nvPr/>
        </p:nvSpPr>
        <p:spPr bwMode="auto">
          <a:xfrm>
            <a:off x="3850852" y="2798835"/>
            <a:ext cx="396044" cy="10820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842000" y="3129042"/>
            <a:ext cx="701615" cy="10820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3847963" y="3239107"/>
            <a:ext cx="1129960" cy="10820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847963" y="3354751"/>
            <a:ext cx="1129960" cy="1309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671464" y="2780928"/>
            <a:ext cx="327309" cy="10820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6328571" y="2774407"/>
            <a:ext cx="360040" cy="10820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575131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물리치료스케줄 변경사항</a:t>
            </a:r>
            <a:endParaRPr lang="en-US" altLang="ko-KR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`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미치료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완료 추가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`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미치료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미치료사유등록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화면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병동등록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기타메뉴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`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일자별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물리치료 스케줄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경과기록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의사지시기록 사용자칼럼추가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72" y="1869639"/>
            <a:ext cx="4449109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타원 5"/>
          <p:cNvSpPr/>
          <p:nvPr/>
        </p:nvSpPr>
        <p:spPr bwMode="auto">
          <a:xfrm>
            <a:off x="7847730" y="1950700"/>
            <a:ext cx="498359" cy="129804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474" y="2780928"/>
            <a:ext cx="289432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0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51691" y="1595595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sz="18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영양실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변경사항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환자조회 추가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라벨출력 구분추가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0-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통합출력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1-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환자식만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2-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보호자식만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3-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보호자식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식이갯수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리스트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병동별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병실별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식사별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즉시적용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출력메뉴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엑셀저장추가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50" y="1844824"/>
            <a:ext cx="457200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타원 7"/>
          <p:cNvSpPr/>
          <p:nvPr/>
        </p:nvSpPr>
        <p:spPr bwMode="auto">
          <a:xfrm>
            <a:off x="4520223" y="2255390"/>
            <a:ext cx="1068279" cy="172768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7271439" y="2251471"/>
            <a:ext cx="1292618" cy="172768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18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컨설트레포트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수정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과거내역전체 추가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입원환자의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종료된건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조회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</a:t>
            </a:r>
          </a:p>
          <a:p>
            <a:pPr marL="0" indent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99" y="1700808"/>
            <a:ext cx="5227781" cy="322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타원 5"/>
          <p:cNvSpPr/>
          <p:nvPr/>
        </p:nvSpPr>
        <p:spPr bwMode="auto">
          <a:xfrm>
            <a:off x="4629241" y="1870225"/>
            <a:ext cx="663317" cy="142784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6526824" y="2036293"/>
            <a:ext cx="396044" cy="894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7412318" y="2033967"/>
            <a:ext cx="327309" cy="894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3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 </a:t>
            </a:r>
            <a:r>
              <a:rPr lang="ko-KR" altLang="en-US" sz="20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오더월별리스트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수정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- 2</a:t>
            </a:r>
            <a:r>
              <a:rPr lang="ko-KR" altLang="en-US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개월분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동시 보여지게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60" y="2348880"/>
            <a:ext cx="814380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직사각형 1"/>
          <p:cNvSpPr/>
          <p:nvPr/>
        </p:nvSpPr>
        <p:spPr bwMode="auto">
          <a:xfrm>
            <a:off x="1204558" y="2924944"/>
            <a:ext cx="504057" cy="25202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55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7. DUR BROKER </a:t>
            </a:r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DUR BROKER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최신버전설치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(20150708)</a:t>
            </a:r>
          </a:p>
        </p:txBody>
      </p:sp>
    </p:spTree>
    <p:extLst>
      <p:ext uri="{BB962C8B-B14F-4D97-AF65-F5344CB8AC3E}">
        <p14:creationId xmlns:p14="http://schemas.microsoft.com/office/powerpoint/2010/main" val="2861506306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3756</TotalTime>
  <Words>184</Words>
  <Application>Microsoft Office PowerPoint</Application>
  <PresentationFormat>화면 슬라이드 쇼(4:3)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Level</vt:lpstr>
      <vt:lpstr>프로그램 변경사항</vt:lpstr>
      <vt:lpstr>프로그램 변경사항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creator>xist</dc:creator>
  <cp:lastModifiedBy>Microsoft</cp:lastModifiedBy>
  <cp:revision>85</cp:revision>
  <cp:lastPrinted>2016-07-02T01:58:52Z</cp:lastPrinted>
  <dcterms:created xsi:type="dcterms:W3CDTF">2014-12-17T07:41:34Z</dcterms:created>
  <dcterms:modified xsi:type="dcterms:W3CDTF">2016-07-13T03:37:17Z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