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2"/>
  </p:sldMasterIdLst>
  <p:notesMasterIdLst>
    <p:notesMasterId r:id="rId5"/>
  </p:notesMasterIdLst>
  <p:sldIdLst>
    <p:sldId id="258" r:id="rId3"/>
    <p:sldId id="259" r:id="rId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47" autoAdjust="0"/>
  </p:normalViewPr>
  <p:slideViewPr>
    <p:cSldViewPr>
      <p:cViewPr varScale="1">
        <p:scale>
          <a:sx n="118" d="100"/>
          <a:sy n="118" d="100"/>
        </p:scale>
        <p:origin x="-14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62" y="0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83" y="4715831"/>
            <a:ext cx="5436909" cy="4466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272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62" y="9428272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CB31F6-2FEA-4AF6-A608-EFC2F92AFC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66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ko-KR" altLang="en-US" noProof="0" smtClean="0"/>
              <a:t>마스터 제목 스타일 편집</a:t>
            </a:r>
            <a:endParaRPr lang="en-US" noProof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ko-KR" altLang="en-US" noProof="0" smtClean="0"/>
              <a:t>마스터 부제목 스타일 편집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A86BE39-BE3A-48C1-A045-FD1AD5F5130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889250"/>
            <a:ext cx="2870200" cy="2016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8800" y="2889250"/>
            <a:ext cx="2870200" cy="201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9000" y="2889250"/>
            <a:ext cx="2870200" cy="2016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F928C-1304-4FCF-B1FE-E58E659C20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BF457-1B89-4FB8-B5B6-2396275BD8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1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6290E6F-4E3F-41C2-8AB3-35077E51D9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43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제목, 텍스트 및 클립 아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r>
              <a:rPr lang="ko-KR" altLang="en-US" smtClean="0"/>
              <a:t>온라인 이미지를 추가하려면 아이콘을 클릭하세요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A41DC2D-CE22-4452-9330-733326E99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2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6D15D-A852-4CD8-9A3A-849FE3857B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AD331-EFAC-41D9-9F12-FD8D4C8312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20379-1FF7-439A-909F-B9047C7E4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4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A7283-45F0-4CF9-ACA0-2CA7741825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9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D4388-AEAC-466B-9ED3-FD44F0FA8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59A81-AC6A-4000-B556-C65FD00780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7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0CFC6-C2D9-443C-A7CF-290065ED62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3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B324D-0E9B-4FB3-82FE-512DFC8E60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8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38A4918-E4C7-4C66-94BB-F06A3F6B59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139825"/>
          </a:xfrm>
        </p:spPr>
        <p:txBody>
          <a:bodyPr/>
          <a:lstStyle/>
          <a:p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 </a:t>
            </a:r>
            <a:r>
              <a:rPr lang="en-US" altLang="ko-KR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568952" cy="506916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환경설정</a:t>
            </a:r>
            <a:endParaRPr lang="en-US" altLang="ko-KR" sz="1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2. </a:t>
            </a:r>
            <a:r>
              <a:rPr lang="ko-KR" altLang="en-US" sz="14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입퇴원</a:t>
            </a:r>
            <a:r>
              <a:rPr lang="ko-KR" altLang="en-US" sz="1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등록 </a:t>
            </a:r>
            <a:endParaRPr lang="en-US" altLang="ko-KR" sz="1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ko-KR" altLang="en-US" sz="1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정액구분 </a:t>
            </a:r>
            <a:r>
              <a:rPr lang="en-US" altLang="ko-KR" sz="1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9 </a:t>
            </a:r>
            <a:r>
              <a:rPr lang="ko-KR" altLang="en-US" sz="1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 </a:t>
            </a:r>
            <a:endParaRPr lang="en-US" altLang="ko-KR" sz="1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6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228600" indent="-228600">
              <a:buAutoNum type="arabicPeriod"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000" b="1" dirty="0" smtClean="0"/>
              <a:t>     </a:t>
            </a: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96504"/>
            <a:ext cx="7704856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996952"/>
            <a:ext cx="4536504" cy="165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 </a:t>
            </a:r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467544" y="16288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청구검색</a:t>
            </a:r>
            <a:endParaRPr lang="en-US" altLang="ko-KR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- 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 선택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060848"/>
            <a:ext cx="2667000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Leve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4B11B9-FB2E-440D-8D1F-933ED6D5C0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프레젠테이션(수평선 테마)</Template>
  <TotalTime>3763</TotalTime>
  <Words>27</Words>
  <Application>Microsoft Office PowerPoint</Application>
  <PresentationFormat>화면 슬라이드 쇼(4:3)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Level</vt:lpstr>
      <vt:lpstr>요양병원 - 완화의료</vt:lpstr>
      <vt:lpstr>요양병원 - 완화의료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심평원 DUR 의약품정보조회</dc:title>
  <dc:creator>xist</dc:creator>
  <cp:lastModifiedBy>Microsoft</cp:lastModifiedBy>
  <cp:revision>86</cp:revision>
  <cp:lastPrinted>2016-07-02T01:58:52Z</cp:lastPrinted>
  <dcterms:created xsi:type="dcterms:W3CDTF">2014-12-17T07:41:34Z</dcterms:created>
  <dcterms:modified xsi:type="dcterms:W3CDTF">2016-08-24T08:07:34Z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TC060874521042</vt:lpwstr>
  </property>
</Properties>
</file>