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5"/>
  </p:notesMasterIdLst>
  <p:sldIdLst>
    <p:sldId id="258" r:id="rId3"/>
    <p:sldId id="259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590"/>
    <a:srgbClr val="4DBB4D"/>
    <a:srgbClr val="F5C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8" d="100"/>
          <a:sy n="118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5831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 관리 시범사업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8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8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26</a:t>
            </a:r>
            <a:r>
              <a:rPr lang="ko-KR" altLang="en-US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80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건강보험 외래 환자만 적용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만성질환관리 및 개인정보제공 등 시범사업에 대한 동의서를 작성하여 등록된 환자에게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만설질환관리를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실시한경우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수가종류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dirty="0" smtClean="0">
                <a:solidFill>
                  <a:srgbClr val="EB359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IA981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 수립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점검 및 평가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등록된 환자에게 만성질환 관리 계획을 수립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점검 및 평가하는 경우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dirty="0" smtClean="0">
                <a:solidFill>
                  <a:srgbClr val="EB359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IA982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 관찰 관리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이상 환자의 혈압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혈당 측정정보를 확인하고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질환관리 문자서비스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(recall-remind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서비스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월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실시한 경우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이내 산정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dirty="0" smtClean="0">
                <a:solidFill>
                  <a:srgbClr val="EB359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IA983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전화상담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전화를 통한 만성질환 관리 상담을 실시하고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상담 소요시간 및 상담내용 등을 작성하는 경우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이내 산정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000" b="1" dirty="0" smtClean="0"/>
              <a:t>     </a:t>
            </a: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 관리 시범사업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67544" y="1625359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지속관리료는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요양급여비용 청구시기로부터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개월 이내의 청구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시범사업내역과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비시범사업내역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다른 진료내역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은 분리청구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기재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(MT002)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 smtClean="0">
                <a:solidFill>
                  <a:srgbClr val="EB359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S003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지속관리료를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산정하는 경우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IA982(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지속관찰 관리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특정내역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JX999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실시일자를 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JX999 C/CCYYMMDD/CCYYMMDD/CCYYMMDD/CCYYMMDD…</a:t>
            </a: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ex) 2016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실시한경우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JX999=C/20161005/20161015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요양급여일수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`0`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총내원일수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IA981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‘1’   IA982,IA983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‘0’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본인일부부담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6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상병입력시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`S003`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기재후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지속관리료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수가 입력 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3652</TotalTime>
  <Words>255</Words>
  <Application>Microsoft Office PowerPoint</Application>
  <PresentationFormat>화면 슬라이드 쇼(4:3)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Level</vt:lpstr>
      <vt:lpstr>만성질환 관리 시범사업</vt:lpstr>
      <vt:lpstr>만성질환 관리 시범사업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82</cp:revision>
  <cp:lastPrinted>2016-07-02T01:58:52Z</cp:lastPrinted>
  <dcterms:created xsi:type="dcterms:W3CDTF">2014-12-17T07:41:34Z</dcterms:created>
  <dcterms:modified xsi:type="dcterms:W3CDTF">2016-09-23T06:36:03Z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