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3030" y="-870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E9394A1-4157-47F3-BFB4-0FCBDB1AADDE}" type="slidenum">
              <a:rPr lang="en-GB" altLang="en-US" sz="1200" b="0">
                <a:solidFill>
                  <a:schemeClr val="tx1"/>
                </a:solidFill>
              </a:rPr>
              <a:pPr/>
              <a:t>3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491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904BF29D-FD31-4101-A04D-CB41AFBEDE45}" type="slidenum">
              <a:rPr lang="en-GB" altLang="en-US" sz="1200" b="0">
                <a:solidFill>
                  <a:schemeClr val="tx1"/>
                </a:solidFill>
              </a:rPr>
              <a:pPr/>
              <a:t>4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42709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29508AE-7153-447B-A2CF-2AEB58E18853}" type="slidenum">
              <a:rPr lang="en-GB" altLang="en-US" sz="1200" b="0">
                <a:solidFill>
                  <a:schemeClr val="tx1"/>
                </a:solidFill>
              </a:rPr>
              <a:pPr/>
              <a:t>5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32540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검진연동</a:t>
            </a:r>
            <a:endParaRPr lang="en-US" altLang="en-US" sz="3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연동프로그램 설정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연동프로그램 위치</a:t>
            </a:r>
            <a:endParaRPr lang="en-GB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lvl="1" eaLnBrk="1" hangingPunct="1"/>
            <a:r>
              <a:rPr lang="en-GB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C:\cs2002\prjExaminterface.exe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en-US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연동프로그램 설정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연동방법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-&gt;EMR (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검진에서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오더입력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GB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en-US" b="0" dirty="0" smtClean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59" y="2679701"/>
            <a:ext cx="2570162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꺾인 연결선 10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꺾인 연결선 11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꺾인 연결선 12"/>
          <p:cNvCxnSpPr/>
          <p:nvPr/>
        </p:nvCxnSpPr>
        <p:spPr bwMode="auto">
          <a:xfrm flipV="1">
            <a:off x="2032000" y="3067050"/>
            <a:ext cx="1841500" cy="387351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100" y="2682478"/>
            <a:ext cx="4965700" cy="3776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직사각형 15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연동프로그램 설정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연동방법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2- EMR-&gt;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클릭에서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오더입력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GB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endParaRPr lang="en-US" altLang="en-US" b="0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59" y="2667001"/>
            <a:ext cx="2570162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꺾인 연결선 11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꺾인 연결선 13"/>
          <p:cNvCxnSpPr/>
          <p:nvPr/>
        </p:nvCxnSpPr>
        <p:spPr bwMode="auto">
          <a:xfrm flipV="1">
            <a:off x="2032000" y="3117850"/>
            <a:ext cx="1841500" cy="387351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998" y="2667000"/>
            <a:ext cx="5084536" cy="3746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직사각형 16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연동프로그램 설정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연동방법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endParaRPr lang="en-GB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/>
              <a:t> </a:t>
            </a:r>
            <a:r>
              <a:rPr lang="en-US" altLang="en-US" b="0" dirty="0" smtClean="0"/>
              <a:t>       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검진코드맵핑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검진과연동되는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묶음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약수가코드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등록</a:t>
            </a: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꺾인 연결선 15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꺾인 연결선 1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직사각형 19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538" y="3189287"/>
            <a:ext cx="5681662" cy="337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48</Words>
  <Application>Microsoft Office PowerPoint</Application>
  <PresentationFormat>화면 슬라이드 쇼(4:3)</PresentationFormat>
  <Paragraphs>16</Paragraphs>
  <Slides>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Default Design</vt:lpstr>
      <vt:lpstr>검진연동</vt:lpstr>
      <vt:lpstr>연동프로그램 설정</vt:lpstr>
      <vt:lpstr>연동프로그램 설정</vt:lpstr>
      <vt:lpstr>연동프로그램 설정</vt:lpstr>
      <vt:lpstr>연동프로그램 설정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33</cp:revision>
  <dcterms:created xsi:type="dcterms:W3CDTF">2005-02-28T14:06:28Z</dcterms:created>
  <dcterms:modified xsi:type="dcterms:W3CDTF">2016-12-05T05:03:59Z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