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62" r:id="rId3"/>
    <p:sldId id="263" r:id="rId4"/>
    <p:sldId id="271" r:id="rId5"/>
    <p:sldId id="275" r:id="rId6"/>
    <p:sldId id="276" r:id="rId7"/>
    <p:sldId id="264" r:id="rId8"/>
    <p:sldId id="265" r:id="rId9"/>
    <p:sldId id="272" r:id="rId10"/>
    <p:sldId id="273" r:id="rId11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68" autoAdjust="0"/>
    <p:restoredTop sz="94660"/>
  </p:normalViewPr>
  <p:slideViewPr>
    <p:cSldViewPr snapToGrid="0">
      <p:cViewPr>
        <p:scale>
          <a:sx n="75" d="100"/>
          <a:sy n="75" d="100"/>
        </p:scale>
        <p:origin x="-3042" y="-870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E9394A1-4157-47F3-BFB4-0FCBDB1AADDE}" type="slidenum">
              <a:rPr lang="en-GB" altLang="en-US" sz="1200" b="0">
                <a:solidFill>
                  <a:schemeClr val="tx1"/>
                </a:solidFill>
              </a:rPr>
              <a:pPr/>
              <a:t>3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491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904BF29D-FD31-4101-A04D-CB41AFBEDE45}" type="slidenum">
              <a:rPr lang="en-GB" altLang="en-US" sz="1200" b="0">
                <a:solidFill>
                  <a:schemeClr val="tx1"/>
                </a:solidFill>
              </a:rPr>
              <a:pPr/>
              <a:t>7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42709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29508AE-7153-447B-A2CF-2AEB58E18853}" type="slidenum">
              <a:rPr lang="en-GB" altLang="en-US" sz="1200" b="0">
                <a:solidFill>
                  <a:schemeClr val="tx1"/>
                </a:solidFill>
              </a:rPr>
              <a:pPr/>
              <a:t>8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32540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cs.bohun.or.k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cs.bohun.or.k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tp://58.72.78.133/cs2002/&#44592;&#53440;/&#50672;&#46041;&#44288;&#47144;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jp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ftp://58.72.78.133/cs2002/&#44592;&#53440;/&#50672;&#46041;&#44288;&#47144;/&#48372;&#54984;&#50948;&#53441;&#51652;&#47308;&#45236;&#50669;&#54869;&#51064;&#49884;&#49828;&#53596;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sz="3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New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 프로그램 설정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보훈위탁지정병원여부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`Y`</a:t>
            </a:r>
          </a:p>
          <a:p>
            <a:pPr eaLnBrk="1" hangingPunct="1"/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보훈구분별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진료내역 저장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현재사용안함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보훈위탁 진료내역확인시스템 적용여부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`Y`</a:t>
            </a:r>
          </a:p>
          <a:p>
            <a:pPr eaLnBrk="1" hangingPunct="1"/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 전송 컴퓨터이름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진료내역전송시스템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설치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되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는 컴퓨터 이름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전송진료내역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보훈환자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공상구분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4, 7)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보훈감면환자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eaLnBrk="1" hangingPunct="1"/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꺾인 연결선 7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꺾인 연결선 8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직사각형 9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1" y="2619373"/>
            <a:ext cx="7124699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88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당일 보훈 위탁진료내역을 위탁진료관리공단으로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전송하는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시스템</a:t>
            </a: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설정방법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http://hcs.bohun.or.kr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회원가입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`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보훈진료내역전송시스템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프로그램 설치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New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 프로그램 설정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</a:p>
          <a:p>
            <a:pPr eaLnBrk="1" hangingPunct="1"/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회원가입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http://hcs.bohun.or.kr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eaLnBrk="1" hangingPunct="1"/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꺾인 연결선 18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꺾인 연결선 19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직사각형 20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00" y="2743200"/>
            <a:ext cx="628015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1" y="3657600"/>
            <a:ext cx="8229599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회원가입후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로그인하고 우측상단 사용자명칭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을 클릭하여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인증키 발급관리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이동하여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인증키를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발급함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eaLnBrk="1" hangingPunct="1"/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꺾인 연결선 7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꺾인 연결선 8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직사각형 9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타원 3"/>
          <p:cNvSpPr/>
          <p:nvPr/>
        </p:nvSpPr>
        <p:spPr bwMode="auto">
          <a:xfrm>
            <a:off x="7950200" y="4635500"/>
            <a:ext cx="787400" cy="24130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932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ODBC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설정</a:t>
            </a:r>
            <a:endParaRPr lang="en-US" altLang="ko-KR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제어판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시스템및보안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관리도구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데이터원본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(ODBC)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(64bit : c:\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windows\syswow64\odbcad32.exe)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실행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eaLnBrk="1" hangingPunct="1"/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30600"/>
            <a:ext cx="3352800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오른쪽 화살표 10"/>
          <p:cNvSpPr/>
          <p:nvPr/>
        </p:nvSpPr>
        <p:spPr bwMode="auto">
          <a:xfrm>
            <a:off x="4075459" y="4036764"/>
            <a:ext cx="510481" cy="562471"/>
          </a:xfrm>
          <a:prstGeom prst="rightArrow">
            <a:avLst>
              <a:gd name="adj1" fmla="val 68063"/>
              <a:gd name="adj2" fmla="val 50000"/>
            </a:avLst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499" y="3505200"/>
            <a:ext cx="3886202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타원 12"/>
          <p:cNvSpPr/>
          <p:nvPr/>
        </p:nvSpPr>
        <p:spPr bwMode="auto">
          <a:xfrm>
            <a:off x="3028950" y="3926135"/>
            <a:ext cx="787400" cy="24130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7035800" y="5678735"/>
            <a:ext cx="787400" cy="24130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53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ODBC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설정</a:t>
            </a:r>
            <a:endParaRPr lang="en-US" altLang="ko-KR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</a:p>
          <a:p>
            <a:pPr marL="0" indent="0" eaLnBrk="1" hangingPunct="1"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eaLnBrk="1" hangingPunct="1"/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75" y="2639713"/>
            <a:ext cx="4289425" cy="340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200400" y="4918321"/>
            <a:ext cx="1454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0" dirty="0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데이터베이스 </a:t>
            </a:r>
            <a:r>
              <a:rPr lang="ko-KR" altLang="en-US" sz="800" b="0" dirty="0" err="1" smtClean="0">
                <a:solidFill>
                  <a:schemeClr val="tx1">
                    <a:lumMod val="50000"/>
                  </a:scheme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암호</a:t>
            </a:r>
            <a:r>
              <a:rPr lang="ko-KR" altLang="en-US" dirty="0" err="1" smtClean="0"/>
              <a:t>암ㅎ모</a:t>
            </a:r>
            <a:endParaRPr lang="ko-KR" altLang="en-US" dirty="0"/>
          </a:p>
        </p:txBody>
      </p:sp>
      <p:sp>
        <p:nvSpPr>
          <p:cNvPr id="13" name="타원 12"/>
          <p:cNvSpPr/>
          <p:nvPr/>
        </p:nvSpPr>
        <p:spPr bwMode="auto">
          <a:xfrm>
            <a:off x="4096578" y="5695371"/>
            <a:ext cx="786535" cy="294249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41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8923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진료내역전송시스템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ftp://58.72.78.133/cs2002/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기타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연동관련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3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보훈진료내역확인시스템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h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cssetup.exe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eaLnBrk="1" hangingPunct="1"/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꺾인 연결선 19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꺾인 연결선 20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직사각형 21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3187700"/>
            <a:ext cx="4267199" cy="2984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진료내역전송시스템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설치완료된후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트레이에서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을 마우스우측 클릭하여 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질의작성기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클릭하면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최초한번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로그인 화면이 나옴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eaLnBrk="1" hangingPunct="1"/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꺾인 연결선 17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꺾인 연결선 18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직사각형 20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2619376"/>
            <a:ext cx="4191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2555875"/>
            <a:ext cx="14192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54401"/>
            <a:ext cx="18796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108" y="3416302"/>
            <a:ext cx="2053591" cy="168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오른쪽 화살표 2"/>
          <p:cNvSpPr/>
          <p:nvPr/>
        </p:nvSpPr>
        <p:spPr bwMode="auto">
          <a:xfrm>
            <a:off x="2495288" y="3939604"/>
            <a:ext cx="464074" cy="680590"/>
          </a:xfrm>
          <a:prstGeom prst="rightArrow">
            <a:avLst/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3403601"/>
            <a:ext cx="2846387" cy="306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오른쪽 화살표 22"/>
          <p:cNvSpPr/>
          <p:nvPr/>
        </p:nvSpPr>
        <p:spPr bwMode="auto">
          <a:xfrm>
            <a:off x="5243859" y="4036764"/>
            <a:ext cx="510481" cy="562471"/>
          </a:xfrm>
          <a:prstGeom prst="rightArrow">
            <a:avLst>
              <a:gd name="adj1" fmla="val 68063"/>
              <a:gd name="adj2" fmla="val 50000"/>
            </a:avLst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보훈위탁 진료내역확인시스템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진료내역전송시스템</a:t>
            </a: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</a:t>
            </a:r>
            <a:endParaRPr lang="en-US" altLang="ko-KR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ftp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://58.72.78.133/cs2002/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기타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/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연동관련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보훈진료내역확인시스템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/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                      Query/Query1.txt-Query3.txt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다운로드하여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`c:\program file\</a:t>
            </a:r>
            <a:r>
              <a:rPr lang="en-US" altLang="ko-KR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hcs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\`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복사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FontTx/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</a:p>
          <a:p>
            <a:pPr eaLnBrk="1" hangingPunct="1"/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꺾인 연결선 7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꺾인 연결선 8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직사각형 9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17" y="3581400"/>
            <a:ext cx="3849241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581400"/>
            <a:ext cx="3833814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오른쪽 화살표 16"/>
          <p:cNvSpPr/>
          <p:nvPr/>
        </p:nvSpPr>
        <p:spPr bwMode="auto">
          <a:xfrm>
            <a:off x="4481859" y="4481264"/>
            <a:ext cx="510481" cy="562471"/>
          </a:xfrm>
          <a:prstGeom prst="rightArrow">
            <a:avLst>
              <a:gd name="adj1" fmla="val 68063"/>
              <a:gd name="adj2" fmla="val 50000"/>
            </a:avLst>
          </a:prstGeom>
          <a:noFill/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9121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235</Words>
  <Application>Microsoft Office PowerPoint</Application>
  <PresentationFormat>화면 슬라이드 쇼(4:3)</PresentationFormat>
  <Paragraphs>84</Paragraphs>
  <Slides>10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Default Design</vt:lpstr>
      <vt:lpstr>보훈위탁 진료내역확인시스템</vt:lpstr>
      <vt:lpstr>보훈위탁 진료내역확인시스템</vt:lpstr>
      <vt:lpstr>보훈위탁 진료내역확인시스템</vt:lpstr>
      <vt:lpstr>보훈위탁 진료내역확인시스템</vt:lpstr>
      <vt:lpstr>보훈위탁 진료내역확인시스템</vt:lpstr>
      <vt:lpstr>보훈위탁 진료내역확인시스템</vt:lpstr>
      <vt:lpstr>보훈위탁 진료내역확인시스템</vt:lpstr>
      <vt:lpstr>보훈위탁 진료내역확인시스템</vt:lpstr>
      <vt:lpstr>보훈위탁 진료내역확인시스템</vt:lpstr>
      <vt:lpstr>보훈위탁 진료내역확인시스템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44</cp:revision>
  <dcterms:created xsi:type="dcterms:W3CDTF">2005-02-28T14:06:28Z</dcterms:created>
  <dcterms:modified xsi:type="dcterms:W3CDTF">2016-12-05T06:47:15Z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