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2" r:id="rId3"/>
    <p:sldId id="270" r:id="rId4"/>
    <p:sldId id="263" r:id="rId5"/>
    <p:sldId id="269" r:id="rId6"/>
    <p:sldId id="264" r:id="rId7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3030" y="-870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904BF29D-FD31-4101-A04D-CB41AFBEDE45}" type="slidenum">
              <a:rPr lang="en-GB" altLang="en-US" sz="1200" b="0">
                <a:solidFill>
                  <a:schemeClr val="tx1"/>
                </a:solidFill>
              </a:rPr>
              <a:pPr/>
              <a:t>6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4270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(2016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2016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상병필수입력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미입력시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점검제외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입원처방에 대한 점검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- 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표준결과창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사용 의무화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(2017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- 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재인증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및 사후관리도입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인증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개인투약이력조회서비스 변경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상병필수입력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미입력시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점검제외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주상병만전송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2017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일부터 전체상병 전송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입원처방에 대한점검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처방입력시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점검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원내조제시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점검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반복처방시에도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일자별점검이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원칙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처방변경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삭제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증량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감량등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 재점검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(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조제완료시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원내조제취소후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재점검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처방전교부번호와 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처방전교부번호는 반드시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같아야함</a:t>
            </a:r>
            <a:endParaRPr lang="en-US" altLang="ko-KR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확정된 처방전교부번호 전송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(2017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적용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(DUR</a:t>
            </a:r>
            <a:r>
              <a:rPr lang="ko-KR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처방전교부번호와 실제처방전교부번호가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같아야함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en-US" b="0" dirty="0" smtClean="0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꺾인 연결선 18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꺾인 연결선 19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직사각형 20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입원처방에 대한점검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미결정사항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지참</a:t>
            </a:r>
            <a:r>
              <a:rPr lang="ko-KR" altLang="en-US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약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은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점</a:t>
            </a:r>
            <a:r>
              <a:rPr lang="ko-KR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제외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PRN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 처리방법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처방구분자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추가여부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입원반복처방시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최대허용일수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주사제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조제여부</a:t>
            </a:r>
            <a:endParaRPr lang="en-US" altLang="ko-KR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의사가 처방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조제하는 경우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의원급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5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DUR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표준결과창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사용의무화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- 2017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적용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</a:p>
          <a:p>
            <a:pPr eaLnBrk="1" hangingPunct="1"/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재인증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및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사후관리도입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DUR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변경시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프로그램 인증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개인투약이력조회서비스 방법변경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변경전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홈페이지에서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가입후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인증</a:t>
            </a:r>
            <a:endParaRPr lang="en-US" altLang="ko-KR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변경후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휴대폰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SMS</a:t>
            </a:r>
            <a:r>
              <a:rPr lang="ko-KR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통한 </a:t>
            </a:r>
            <a:r>
              <a:rPr lang="en-US" altLang="ko-KR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회인증</a:t>
            </a:r>
            <a:endParaRPr lang="en-US" altLang="en-US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꺾인 연결선 19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꺾인 연결선 20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직사각형 21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223</Words>
  <Application>Microsoft Office PowerPoint</Application>
  <PresentationFormat>화면 슬라이드 쇼(4:3)</PresentationFormat>
  <Paragraphs>45</Paragraphs>
  <Slides>6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Default Design</vt:lpstr>
      <vt:lpstr>DUR 변경사항 (2016년 12월 30일)</vt:lpstr>
      <vt:lpstr>DUR 변경사항</vt:lpstr>
      <vt:lpstr>DUR 변경사항</vt:lpstr>
      <vt:lpstr>DUR 변경사항</vt:lpstr>
      <vt:lpstr>DUR 변경사항</vt:lpstr>
      <vt:lpstr>DUR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38</cp:revision>
  <dcterms:created xsi:type="dcterms:W3CDTF">2005-02-28T14:06:28Z</dcterms:created>
  <dcterms:modified xsi:type="dcterms:W3CDTF">2016-12-09T02:00:04Z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