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62" r:id="rId3"/>
    <p:sldId id="270" r:id="rId4"/>
    <p:sldId id="263" r:id="rId5"/>
    <p:sldId id="271" r:id="rId6"/>
    <p:sldId id="272" r:id="rId7"/>
    <p:sldId id="273" r:id="rId8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176" y="-58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4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/>
            </a:r>
            <a:b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</a:b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임신부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외래본인부담율변경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임신부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</a:t>
            </a:r>
            <a:endParaRPr lang="en-US" altLang="ko-KR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식대단가 산정방식 변경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임신부 </a:t>
            </a:r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</a:t>
            </a:r>
            <a:r>
              <a:rPr lang="en-US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2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20%</a:t>
            </a: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해당사항없음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특수장비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(CT,MRI,PET)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특수장비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F015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임신부외래진료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본인부담구분코드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B010 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임신부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)-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선택병의원대상자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(B001,B002)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외래로 진료 받는 경우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</a:t>
            </a:r>
            <a:r>
              <a:rPr lang="en-US" altLang="en-US" sz="2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2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재태기간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37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주 미만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출생체중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2500g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이하출생자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세이전까지의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외래진료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5%</a:t>
            </a: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해당사항없음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2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1000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(1500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특수장비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(CT,MRI,PET) </a:t>
            </a:r>
            <a:r>
              <a:rPr lang="ko-KR" altLang="en-US" sz="18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1500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(2000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+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 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특수장비 </a:t>
            </a:r>
            <a:r>
              <a:rPr lang="ko-KR" altLang="en-US" sz="18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이외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en-US" sz="2000" b="0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외래본인부담율</a:t>
            </a:r>
            <a:r>
              <a:rPr lang="en-US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F016 (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저체중아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외래진료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MT051 (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조산아등록번호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조산아 및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출생아가 외래진료를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받은경우에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등록번호를 기재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본인부담구분코드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B011 (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등록 조산아 및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저체중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출산아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20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1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식대단가 산정방식 변경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식대단가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전년도 단가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(1 +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전전년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소비자물가지수변동율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소비자물가지수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변동율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최대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넘을수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없음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10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원미만은 반올림함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- 2017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단가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= 2016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단가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(1 + 2015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소비자물가지수변동율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Ex)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단가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4260 * ( 1 + 0.007) = 4289.82 (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반올림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= 4290</a:t>
            </a: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Y2300, 62300 ) = 4290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Y2400, 62400 ) = 3910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Y3300, 63300 ) = 5460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Y3400, 63400 ) = 5460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en-US" sz="2000" b="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89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식대단가 산정방식 변경</a:t>
            </a:r>
            <a:r>
              <a:rPr lang="en-US" altLang="ko-KR" sz="20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멸균식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(Y4000)  = 14720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분유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일반분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유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Y5000, 65000 ) = 2120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특수분유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Y5001, 65001 ) = 5980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산모식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Y6300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66300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=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5460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Y6400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66400 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= 5460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경관영양유동식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조제식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(Y7000, 67000) = 4580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완제품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(Y7001, 67001) = 4580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en-US" sz="1800" b="0" dirty="0"/>
          </a:p>
          <a:p>
            <a:pPr marL="0" indent="0" eaLnBrk="1" hangingPunct="1">
              <a:buNone/>
            </a:pPr>
            <a:r>
              <a:rPr lang="en-US" altLang="en-US" sz="1800" b="0" dirty="0" smtClean="0"/>
              <a:t>   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일반식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가산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영양사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(Z0010, 70010) = 550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조리사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(Z0011, 70011) = 500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치료식영양관리료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(Z0020, 70020) = 1010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직영가산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(Z0030, 70030 ) = 200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803400" y="33401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28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560</Words>
  <Application>Microsoft Office PowerPoint</Application>
  <PresentationFormat>화면 슬라이드 쇼(4:3)</PresentationFormat>
  <Paragraphs>75</Paragraphs>
  <Slides>7</Slides>
  <Notes>3</Notes>
  <HiddenSlides>1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Default Design</vt:lpstr>
      <vt:lpstr>2017년 1월 1일 변경사항 (임신부, 조산아,저체중아 외래본인부담율변경)</vt:lpstr>
      <vt:lpstr>2017년 1월 1일 변경사항</vt:lpstr>
      <vt:lpstr>2017년 1월 1일 변경사항</vt:lpstr>
      <vt:lpstr>2017년 1월 1일 변경사항</vt:lpstr>
      <vt:lpstr>2017년 1월 1일 변경사항</vt:lpstr>
      <vt:lpstr>2017년 1월 1일 변경사항</vt:lpstr>
      <vt:lpstr>2017년 1월 1일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49</cp:revision>
  <cp:lastPrinted>2016-12-16T02:40:50Z</cp:lastPrinted>
  <dcterms:created xsi:type="dcterms:W3CDTF">2005-02-28T14:06:28Z</dcterms:created>
  <dcterms:modified xsi:type="dcterms:W3CDTF">2016-12-30T00:41:37Z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