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2" r:id="rId3"/>
    <p:sldId id="270" r:id="rId4"/>
    <p:sldId id="263" r:id="rId5"/>
    <p:sldId id="271" r:id="rId6"/>
    <p:sldId id="272" r:id="rId7"/>
    <p:sldId id="273" r:id="rId8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1176" y="-582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E9394A1-4157-47F3-BFB4-0FCBDB1AADDE}" type="slidenum">
              <a:rPr lang="en-GB" altLang="en-US" sz="1200" b="0">
                <a:solidFill>
                  <a:schemeClr val="tx1"/>
                </a:solidFill>
              </a:rPr>
              <a:pPr/>
              <a:t>4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4491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EEF6CB-C50F-488A-99E7-79215D4B1CC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401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의료급여식대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정신과정액과련 변경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2017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식대 변경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정신과정액변경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꺾인 연결선 2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꺾인 연결선 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2263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식대 변경</a:t>
            </a:r>
            <a:endParaRPr lang="en-US" altLang="ko-KR" sz="2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건강보험체계로 식대코드 변경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가산코드는 없음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계산방법 변경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AS101(100%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+ AS101B(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비급여코드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AS510 * 80%(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+ AS510 * 20%(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식대본인부담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행려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6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자연분만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5% 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암중증질환자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20% 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이외의 환자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en-US" altLang="ko-KR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sz="16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전후로 반드시 분리청구</a:t>
            </a:r>
            <a:endParaRPr lang="en-US" altLang="ko-KR" sz="1600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endParaRPr lang="en-US" altLang="en-US" sz="2000" b="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식대 변경</a:t>
            </a:r>
            <a:endParaRPr lang="en-US" altLang="ko-KR" sz="2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코드변경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AS100, AS101, AS102 -&gt;  AS510(16510) - 3440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( 16100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16101, 10102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AS110, AS111, AS112 -&gt;  AS550(16550) - 4180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16110, 16111, 16112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우유급식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AS200, AS201,         -&gt;  AS540(16540) - 2110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일반우유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16200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16201 )           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AS541(16541) - 5940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특수우유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AS700, AS701, AS702  -&gt; AS520(16520) - 4180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( 16700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16701, 16702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     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완제품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AS800, AS801, AS802  -&gt; AS560(16560) - 4100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경관영양유동식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( 16800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16801,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16802 )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AS900, AS901, AS902  -&gt; AS530 - 14620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en-US" sz="2000" b="0" dirty="0" smtClean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꺾인 연결선 11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꺾인 연결선 12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직사각형 1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</a:t>
            </a:r>
            <a:r>
              <a:rPr lang="ko-KR" altLang="en-US" sz="2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정신과정액 변경</a:t>
            </a:r>
            <a:r>
              <a:rPr lang="en-US" altLang="ko-KR" sz="22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변경사항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행위별수가 청구로 변경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: 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병원급이상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조현병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(F20~F29) : 5% 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V161 )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조현병이외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정신질환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 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본인부담구분코드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 B012 )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(F00~F19, F30~F99, G40, G41)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비정형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항정신병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장기지속형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주사제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약제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정신건강의학과 외래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본인부담발생시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( 2000 +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항정신병주사제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</a:t>
            </a:r>
            <a:r>
              <a:rPr lang="en-US" altLang="ko-KR" sz="1600" b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10%)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총금액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항정신병주사제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)* 5% +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항정신병주사제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*10%</a:t>
            </a: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약수가등록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약품구분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`4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항정신병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주사제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en-US" sz="2000" b="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563" y="5545138"/>
            <a:ext cx="19716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11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034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정신과정액 변경</a:t>
            </a:r>
            <a:r>
              <a:rPr lang="en-US" altLang="ko-KR" sz="2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변경사항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체감제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endParaRPr lang="en-US" altLang="en-US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G1,2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주일에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4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회이상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개인정신치료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이상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정신요법실시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G3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주일에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3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회이상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개인정신치료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이상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정신요법실시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G4,5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등급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주일에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2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회이상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개인정신치료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이상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정신요법실시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en-US" altLang="ko-KR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전후로 반드시 분리청구</a:t>
            </a:r>
            <a:endParaRPr lang="en-US" altLang="ko-KR" sz="1400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2000" b="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633214"/>
              </p:ext>
            </p:extLst>
          </p:nvPr>
        </p:nvGraphicFramePr>
        <p:xfrm>
          <a:off x="2362200" y="3467100"/>
          <a:ext cx="6527800" cy="186563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305560"/>
                <a:gridCol w="1305560"/>
                <a:gridCol w="1305560"/>
                <a:gridCol w="1305560"/>
                <a:gridCol w="1305560"/>
              </a:tblGrid>
              <a:tr h="306070"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1~90</a:t>
                      </a:r>
                      <a:r>
                        <a:rPr lang="ko-KR" altLang="en-US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91~180</a:t>
                      </a:r>
                      <a:r>
                        <a:rPr lang="ko-KR" altLang="en-US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181~360</a:t>
                      </a:r>
                      <a:r>
                        <a:rPr lang="ko-KR" altLang="en-US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361</a:t>
                      </a:r>
                      <a:r>
                        <a:rPr lang="ko-KR" altLang="en-US" sz="14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일이상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306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</a:t>
                      </a:r>
                      <a:r>
                        <a:rPr lang="en-US" altLang="ko-KR" sz="1400" b="1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1400" b="1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4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AR351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AR361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AR331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306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G2</a:t>
                      </a:r>
                      <a:r>
                        <a:rPr lang="ko-KR" altLang="en-US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4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AR342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AR352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AR362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AR332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306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G3</a:t>
                      </a:r>
                      <a:r>
                        <a:rPr lang="ko-KR" altLang="en-US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4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AR343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AR353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AR363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AR333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306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G4</a:t>
                      </a:r>
                      <a:r>
                        <a:rPr lang="ko-KR" altLang="en-US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4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AR344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AR354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AR364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AR334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306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G5</a:t>
                      </a:r>
                      <a:r>
                        <a:rPr lang="ko-KR" altLang="en-US" sz="1400" b="1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등급</a:t>
                      </a:r>
                      <a:endParaRPr lang="ko-KR" altLang="en-US" sz="1400" b="1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AR345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AR355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AR365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AR335</a:t>
                      </a:r>
                      <a:endParaRPr lang="ko-KR" altLang="en-US" sz="14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89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13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034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정신과정액 변경</a:t>
            </a:r>
            <a:r>
              <a:rPr lang="en-US" altLang="ko-KR" sz="22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퇴원약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투약비용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별도산정가능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퇴원처방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퇴원약조제료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외래의약품관리료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위탁진료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정신과외래로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진료의뢰한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경우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진료를 의뢰한 의료급여기관에서 청구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9812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28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2033</TotalTime>
  <Words>546</Words>
  <Application>Microsoft Office PowerPoint</Application>
  <PresentationFormat>화면 슬라이드 쇼(4:3)</PresentationFormat>
  <Paragraphs>111</Paragraphs>
  <Slides>7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Default Design</vt:lpstr>
      <vt:lpstr>2017년 3월 13일 변경사항 (의료급여식대,정신과정액과련 변경)</vt:lpstr>
      <vt:lpstr>2017년 3월 13일 변경사항</vt:lpstr>
      <vt:lpstr>2017년 3월 13일 변경사항</vt:lpstr>
      <vt:lpstr>2017년 3월 13일 변경사항</vt:lpstr>
      <vt:lpstr>2017년 3월 13일 변경사항</vt:lpstr>
      <vt:lpstr>2017년 3월 13일 변경사항</vt:lpstr>
      <vt:lpstr>2017년 3월 13일 변경사항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78</cp:revision>
  <cp:lastPrinted>2017-03-08T08:39:52Z</cp:lastPrinted>
  <dcterms:created xsi:type="dcterms:W3CDTF">2005-02-28T14:06:28Z</dcterms:created>
  <dcterms:modified xsi:type="dcterms:W3CDTF">2017-03-08T08:45:56Z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