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2" r:id="rId3"/>
    <p:sldId id="270" r:id="rId4"/>
    <p:sldId id="275" r:id="rId5"/>
    <p:sldId id="277" r:id="rId6"/>
    <p:sldId id="278" r:id="rId7"/>
    <p:sldId id="263" r:id="rId8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1176" y="-522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7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-  15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세이하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입원진료비용 경감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중증치매 산정특례적용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-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 수가신설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-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난임진료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건강보험 급여대상 편입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입원진료비용경감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CT,MRI,PET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식대는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50%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신생아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F005 ) 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본인부담면제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(F004) – 10%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신생아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F005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본인부담면제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15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(F018)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CT,MRI,PET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(F004) 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본인부담면제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식대포함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err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(F019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본인부담면제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의급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식대포함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20%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(F020)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3%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식대는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- 2017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이전 입원환자 분리청구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세이전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이후 분리청구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세이전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이후 분리청구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en-US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꺾인 연결선 1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직사각형 1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중증치매 산정특례적용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V800(V801-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아래 상병으로 등록된 환자의 외래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입원진료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F000,  F020, G300, G3100, G3101, G3102, G3103, G3104, G3182 </a:t>
            </a:r>
            <a:endParaRPr lang="en-US" altLang="en-US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V810(V811-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아래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상병으로 등록된 환자의 외래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입원진료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등록일기준으로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매년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요양병원을 제외한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병원급이상에서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신경과또는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 전문의가 필요를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인정한경우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일추가인정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F001, F002, F010, F011, F012, F013, G301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특정내역추가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MT052(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치매질환 사전승인번호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본인부담구분코드 추가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B013 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고시된 치매질환 외래진료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병의원에서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자격확인시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선택항목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 수가신설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종합검사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JT007(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치매검사결과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FB001-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서울신경심리검사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(SNSB)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FB002-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한국판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CERAD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평가집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(CERAD-K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FB003-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-LICA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노인인지기능검사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비문해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노인특성반영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FB004-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종합검사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-LICA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노인인지기능검사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비문해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노인특성반영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-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단축형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꺾인 연결선 13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직사각형 15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57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28800" y="2120900"/>
            <a:ext cx="73152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 수가신설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I, </a:t>
            </a:r>
            <a:r>
              <a:rPr lang="ko-KR" altLang="en-US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형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II)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5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JT007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치매검사결과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JT023(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신경인지기능검사세부검사항목코드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FB011-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Ⅰ(3~5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FB012-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Ⅰ(6~8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FB013-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Ⅰ(9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 이상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FB021-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Ⅱ(1~3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FB022-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Ⅱ(4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 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III~ </a:t>
            </a:r>
            <a:r>
              <a:rPr lang="ko-KR" altLang="en-US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VI)-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JT007(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치매검사결과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r>
              <a:rPr lang="en-US" altLang="ko-KR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FB030010-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Ⅲ-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레이복합도형검사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FB030020-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Ⅲ-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스톤사물이름대기검사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문항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FB030030-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Ⅲ-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위스콘신카드분류검사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FB030040-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Ⅲ-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표정인식력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재인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FB040010-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Ⅳ-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서울언어학습검사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FB040020-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Ⅳ-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벤톤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신경심리검사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FB060010-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신경인지기능검사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개별검사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Ⅵ-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웨스턴 실어증 검사</a:t>
            </a:r>
            <a:endParaRPr lang="en-US" altLang="en-US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꺾인 연결선 14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직사각형 15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3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난임진료의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건강보험 급여대상 편입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해당시술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체외수정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인공수정에 포함된 필수시술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난임진료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요양급여비용총액의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추가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F021(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난임진료에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대한 요양급여비용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상해외인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`T`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신설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난임진료와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동시에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타상병진료시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꺾인 연결선 10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직사각형 11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576</Words>
  <Application>Microsoft Office PowerPoint</Application>
  <PresentationFormat>화면 슬라이드 쇼(4:3)</PresentationFormat>
  <Paragraphs>81</Paragraphs>
  <Slides>7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Default Design</vt:lpstr>
      <vt:lpstr>2017년 10월 변경사항</vt:lpstr>
      <vt:lpstr>2017년 10월 변경사항</vt:lpstr>
      <vt:lpstr>2017년 10월 변경사항</vt:lpstr>
      <vt:lpstr>2017년 10월 변경사항</vt:lpstr>
      <vt:lpstr>2017년 10월 변경사항</vt:lpstr>
      <vt:lpstr>2017년 10월 변경사항</vt:lpstr>
      <vt:lpstr>2017년 10월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135</cp:revision>
  <cp:lastPrinted>2017-09-29T01:35:19Z</cp:lastPrinted>
  <dcterms:created xsi:type="dcterms:W3CDTF">2005-02-28T14:06:28Z</dcterms:created>
  <dcterms:modified xsi:type="dcterms:W3CDTF">2017-09-29T03:03:56Z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