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62" r:id="rId3"/>
    <p:sldId id="270" r:id="rId4"/>
    <p:sldId id="275" r:id="rId5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1170" y="-516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sz="3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지역사회 일차의료 시범사업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만성질환자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포괄관리료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_)</a:t>
            </a:r>
            <a:endParaRPr lang="en-US" altLang="en-US" sz="18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꺾인 연결선 2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꺾인 연결선 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만성질환자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포괄관리료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 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시범기관으로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지정받은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의원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외래 환자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고혈압 또는 당뇨병 환자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급여의 비용부담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환자본인부담면제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시범사업수가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IA961 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포괄평가 및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계획수립료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IA962 :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포괄평가 및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계획수립료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재등록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IA963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점검평가료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IA964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교육상담표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질병관리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이내로 산정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IA965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교육상담표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생활습관개선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=&gt;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연계조정료를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포함하여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IA966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연계조정료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이내로 산정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꺾인 연결선 11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직사각형 12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만성질환자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포괄관리료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 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`S008`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기존의 만성질환 시범사업과는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같은날에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실시 할 수 없음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꺾인 연결선 1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직사각형 16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158</Words>
  <Application>Microsoft Office PowerPoint</Application>
  <PresentationFormat>화면 슬라이드 쇼(4:3)</PresentationFormat>
  <Paragraphs>25</Paragraphs>
  <Slides>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Default Design</vt:lpstr>
      <vt:lpstr>2017년 11월 변경사항</vt:lpstr>
      <vt:lpstr>2017년 11월 변경사항</vt:lpstr>
      <vt:lpstr>2017년 11월 변경사항</vt:lpstr>
      <vt:lpstr>2017년 11월 변경사항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140</cp:revision>
  <cp:lastPrinted>2017-09-29T01:35:19Z</cp:lastPrinted>
  <dcterms:created xsi:type="dcterms:W3CDTF">2005-02-28T14:06:28Z</dcterms:created>
  <dcterms:modified xsi:type="dcterms:W3CDTF">2017-10-31T08:59:01Z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