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270" r:id="rId3"/>
    <p:sldId id="275" r:id="rId4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3030" y="-87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예비급여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자동차보험청구방법변경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예비급여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진료분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한방포함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기존 선별급여가 예비급여로 확대시행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변환전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4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 중증질환 중심으로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50%, 80%</a:t>
            </a: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A : 100/50</a:t>
            </a: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B : 100/80</a:t>
            </a: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변환후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모든질환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구분없이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30%, 50%, 80%, 90%</a:t>
            </a: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A : 100/50 </a:t>
            </a: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B : 100/80</a:t>
            </a: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en-US" altLang="ko-KR" sz="20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 : 100/30 (</a:t>
            </a:r>
            <a:r>
              <a:rPr lang="ko-KR" altLang="en-US" sz="20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신설</a:t>
            </a:r>
            <a:r>
              <a:rPr lang="en-US" altLang="ko-KR" sz="20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en-US" altLang="ko-KR" sz="20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 : 100/90 (</a:t>
            </a:r>
            <a:r>
              <a:rPr lang="ko-KR" altLang="en-US" sz="20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신설</a:t>
            </a:r>
            <a:r>
              <a:rPr lang="en-US" altLang="ko-KR" sz="2000" b="0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직사각형 12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 청구방법변경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</a:t>
            </a:r>
            <a:r>
              <a:rPr lang="ko-KR" altLang="en-US" sz="20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 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기존 보험사별 청구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통합청구로 변경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해당월 보험회사별로 청구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Ex)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해당월에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개의 보험회사가 존재하는 경우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보험회사별로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번 청구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통합청구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Ex)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해당월</a:t>
            </a:r>
            <a:r>
              <a:rPr lang="ko-KR" altLang="en-US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개의 보험회사가 존재하는 경우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전체 통합하여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번 청구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접수증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심사결과통보서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이의제기통보서도 변경</a:t>
            </a:r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20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158</Words>
  <Application>Microsoft Office PowerPoint</Application>
  <PresentationFormat>화면 슬라이드 쇼(4:3)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Default Design</vt:lpstr>
      <vt:lpstr>2018년 4월 1일 예비급여,자동차보험청구방법변경</vt:lpstr>
      <vt:lpstr>예비급여</vt:lpstr>
      <vt:lpstr>자동차보험 청구방법변경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148</cp:revision>
  <cp:lastPrinted>2017-09-29T01:35:19Z</cp:lastPrinted>
  <dcterms:created xsi:type="dcterms:W3CDTF">2005-02-28T14:06:28Z</dcterms:created>
  <dcterms:modified xsi:type="dcterms:W3CDTF">2018-03-23T01:40:03Z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