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70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01" autoAdjust="0"/>
    <p:restoredTop sz="94660"/>
  </p:normalViewPr>
  <p:slideViewPr>
    <p:cSldViewPr snapToGrid="0">
      <p:cViewPr>
        <p:scale>
          <a:sx n="75" d="100"/>
          <a:sy n="75" d="100"/>
        </p:scale>
        <p:origin x="-2196" y="-516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is.cdc.go.kr/ccbase/pages/certLoginNb.jsp?callbackUrl=https://is.cdc.go.kr/tids/anids/session/getinfo.dj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4930775"/>
            <a:ext cx="6781800" cy="1470025"/>
          </a:xfrm>
        </p:spPr>
        <p:txBody>
          <a:bodyPr/>
          <a:lstStyle/>
          <a:p>
            <a:pPr eaLnBrk="1" hangingPunct="1"/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감염병자동신고 매뉴얼</a:t>
            </a:r>
            <a:endParaRPr lang="en-US" altLang="en-US" sz="3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직사각형 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감염병자동신고 매뉴얼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270000" y="13716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프로그램적용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표본감시신고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지정된 표본감시기관에서 신고 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20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20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직사각형 7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" y="2146300"/>
            <a:ext cx="5061719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136" y="2700337"/>
            <a:ext cx="6045633" cy="385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7802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감염병자동신고 매뉴얼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282700" y="13716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회원가입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2000" dirty="0" smtClean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en-US" altLang="ko-KR" sz="1800" b="0" dirty="0" smtClean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800" b="0" dirty="0" smtClean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질병보건통합관리시스템</a:t>
            </a:r>
            <a:r>
              <a:rPr lang="en-US" altLang="ko-KR" sz="1800" b="0" dirty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(http://is.cdc.go.kr)</a:t>
            </a:r>
            <a:r>
              <a:rPr lang="ko-KR" altLang="en-US" sz="1800" b="0" dirty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b="0" dirty="0" smtClean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접속하여 회원가입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환경설정 변경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인증서정보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브라우저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주소창에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아래주소 입력하고 로그인하면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“</a:t>
            </a:r>
            <a:r>
              <a:rPr lang="en-US" altLang="ko-KR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getinfo.json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”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을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다운로드 할 수 있음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</a:p>
          <a:p>
            <a:pPr marL="0" indent="0" eaLnBrk="1" hangingPunct="1">
              <a:buNone/>
            </a:pP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https</a:t>
            </a:r>
            <a:r>
              <a:rPr lang="en-US" altLang="ko-KR" sz="12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://is.cdc.go.kr/ccbase/pages/certLoginNb.jsp?callbackUrl=https://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is.cdc.go.kr/tids/anids/session/getinfo.dj</a:t>
            </a:r>
            <a:endParaRPr lang="en-US" altLang="ko-KR" sz="12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“</a:t>
            </a:r>
            <a:r>
              <a:rPr lang="en-US" altLang="ko-KR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getinfo.json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”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을 메모장에서 열어서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아래부분만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복사하여 환경설정에 추가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2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</a:p>
          <a:p>
            <a:pPr marL="0" indent="0" eaLnBrk="1" hangingPunct="1">
              <a:buNone/>
            </a:pPr>
            <a:endParaRPr lang="en-US" altLang="ko-KR" sz="12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endParaRPr lang="en-US" altLang="ko-KR" sz="12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2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20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20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꺾인 연결선 11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직사각형 12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101" y="2549317"/>
            <a:ext cx="7277099" cy="1350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343" y="5622924"/>
            <a:ext cx="7358858" cy="896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614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감염병자동신고 매뉴얼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282700" y="13716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확산정보수집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병원별로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한번만 실행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진료실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-&gt;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기타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-&gt; `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감염병관리시스템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-&gt; `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확산정보수집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을 클릭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en-US" altLang="ko-KR" sz="1800" b="0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800" b="0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확산정보수집</a:t>
            </a:r>
            <a:r>
              <a:rPr lang="en-US" altLang="ko-KR" sz="1800" b="0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800" b="0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하면 해당 병원 완료로 인정</a:t>
            </a:r>
            <a:endParaRPr lang="en-US" altLang="ko-KR" sz="1800" b="0" dirty="0" smtClean="0"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2000" dirty="0" smtClean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20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20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" name="꺾인 연결선 15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직사각형 16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5" y="1298575"/>
            <a:ext cx="2686050" cy="381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245" y="2762250"/>
            <a:ext cx="5436155" cy="3959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타원 19"/>
          <p:cNvSpPr/>
          <p:nvPr/>
        </p:nvSpPr>
        <p:spPr bwMode="auto">
          <a:xfrm>
            <a:off x="6565900" y="4813300"/>
            <a:ext cx="1651000" cy="263525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타원 20"/>
          <p:cNvSpPr/>
          <p:nvPr/>
        </p:nvSpPr>
        <p:spPr bwMode="auto">
          <a:xfrm>
            <a:off x="4033573" y="2895600"/>
            <a:ext cx="1127655" cy="263525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54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감염병자동신고 매뉴얼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282700" y="13716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프로그램적용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진료실에서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감염병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상병을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입력후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저장시</a:t>
            </a: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체크하여 메시지 처리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메시지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확인후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신고화면으로 이동 </a:t>
            </a:r>
            <a:endParaRPr lang="en-US" altLang="ko-KR" sz="18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2000" dirty="0" smtClean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20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20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꺾인 연결선 7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직사각형 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18" y="2444750"/>
            <a:ext cx="4229033" cy="3060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0" y="2470151"/>
            <a:ext cx="4336211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7203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감염병자동신고 매뉴얼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1282700" y="13716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프로그램적용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발생신고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2000" dirty="0" smtClean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20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20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26" name="그림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" name="꺾인 연결선 26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직사각형 27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19" y="2114550"/>
            <a:ext cx="4755731" cy="340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모서리가 둥근 직사각형 33"/>
          <p:cNvSpPr/>
          <p:nvPr/>
        </p:nvSpPr>
        <p:spPr bwMode="auto">
          <a:xfrm>
            <a:off x="4268933" y="2802082"/>
            <a:ext cx="317418" cy="161636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050" y="3073909"/>
            <a:ext cx="5518150" cy="3477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8003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감염병자동신고 매뉴얼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282700" y="13716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프로그램적용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검체의뢰신고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2000" dirty="0" smtClean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20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20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직사각형 7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19" y="2114550"/>
            <a:ext cx="4755731" cy="340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모서리가 둥근 직사각형 9"/>
          <p:cNvSpPr/>
          <p:nvPr/>
        </p:nvSpPr>
        <p:spPr bwMode="auto">
          <a:xfrm>
            <a:off x="4561033" y="2802082"/>
            <a:ext cx="317418" cy="161636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3050814"/>
            <a:ext cx="5791200" cy="3667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6054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감염병자동신고 매뉴얼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282700" y="13716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프로그램적용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병원체 검사결과 신고</a:t>
            </a:r>
            <a:r>
              <a:rPr lang="ko-KR" altLang="en-US" sz="2000" dirty="0" smtClean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20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20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꺾인 연결선 7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직사각형 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19" y="2114550"/>
            <a:ext cx="4755731" cy="340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모서리가 둥근 직사각형 10"/>
          <p:cNvSpPr/>
          <p:nvPr/>
        </p:nvSpPr>
        <p:spPr bwMode="auto">
          <a:xfrm>
            <a:off x="4789633" y="2802082"/>
            <a:ext cx="317418" cy="161636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339" y="3073401"/>
            <a:ext cx="5654962" cy="3585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0263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감염병자동신고 매뉴얼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270000" y="13716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프로그램적용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내역조회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발생신고내역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검체의뢰내역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검사결과내역을 확인</a:t>
            </a:r>
            <a:r>
              <a:rPr lang="ko-KR" altLang="en-US" sz="2000" dirty="0" smtClean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20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20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직사각형 7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352" y="2178049"/>
            <a:ext cx="4755731" cy="340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모서리가 둥근 직사각형 9"/>
          <p:cNvSpPr/>
          <p:nvPr/>
        </p:nvSpPr>
        <p:spPr bwMode="auto">
          <a:xfrm>
            <a:off x="3965076" y="2573482"/>
            <a:ext cx="1458532" cy="161636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979" y="2824160"/>
            <a:ext cx="6142721" cy="3919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0005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감염병자동신고 매뉴얼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270000" y="13716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프로그램적용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감염병정보조회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감염병에대한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정보를 조회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20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20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직사각형 7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352" y="2178049"/>
            <a:ext cx="4755731" cy="340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모서리가 둥근 직사각형 9"/>
          <p:cNvSpPr/>
          <p:nvPr/>
        </p:nvSpPr>
        <p:spPr bwMode="auto">
          <a:xfrm>
            <a:off x="2924563" y="2560782"/>
            <a:ext cx="618559" cy="161636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모서리가 둥근 직사각형 11"/>
          <p:cNvSpPr/>
          <p:nvPr/>
        </p:nvSpPr>
        <p:spPr bwMode="auto">
          <a:xfrm>
            <a:off x="2708561" y="2840182"/>
            <a:ext cx="288562" cy="161636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842" y="2874818"/>
            <a:ext cx="5807369" cy="3691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112719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2614</TotalTime>
  <Words>180</Words>
  <Application>Microsoft Office PowerPoint</Application>
  <PresentationFormat>화면 슬라이드 쇼(4:3)</PresentationFormat>
  <Paragraphs>133</Paragraphs>
  <Slides>10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Default Design</vt:lpstr>
      <vt:lpstr>감염병자동신고 매뉴얼</vt:lpstr>
      <vt:lpstr>감염병자동신고 매뉴얼</vt:lpstr>
      <vt:lpstr>감염병자동신고 매뉴얼</vt:lpstr>
      <vt:lpstr>감염병자동신고 매뉴얼</vt:lpstr>
      <vt:lpstr>감염병자동신고 매뉴얼</vt:lpstr>
      <vt:lpstr>감염병자동신고 매뉴얼</vt:lpstr>
      <vt:lpstr>감염병자동신고 매뉴얼</vt:lpstr>
      <vt:lpstr>감염병자동신고 매뉴얼</vt:lpstr>
      <vt:lpstr>감염병자동신고 매뉴얼</vt:lpstr>
      <vt:lpstr>감염병자동신고 매뉴얼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155</cp:revision>
  <cp:lastPrinted>2017-09-29T01:35:19Z</cp:lastPrinted>
  <dcterms:created xsi:type="dcterms:W3CDTF">2005-02-28T14:06:28Z</dcterms:created>
  <dcterms:modified xsi:type="dcterms:W3CDTF">2018-06-13T04:43:50Z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