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8" r:id="rId2"/>
    <p:sldId id="277" r:id="rId3"/>
    <p:sldId id="270" r:id="rId4"/>
    <p:sldId id="275" r:id="rId5"/>
    <p:sldId id="276" r:id="rId6"/>
    <p:sldId id="278" r:id="rId7"/>
    <p:sldId id="279" r:id="rId8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1" autoAdjust="0"/>
    <p:restoredTop sz="94660"/>
  </p:normalViewPr>
  <p:slideViewPr>
    <p:cSldViewPr snapToGrid="0">
      <p:cViewPr>
        <p:scale>
          <a:sx n="75" d="100"/>
          <a:sy n="75" d="100"/>
        </p:scale>
        <p:origin x="-2196" y="-516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4930775"/>
            <a:ext cx="6781800" cy="1470025"/>
          </a:xfrm>
        </p:spPr>
        <p:txBody>
          <a:bodyPr/>
          <a:lstStyle/>
          <a:p>
            <a:pPr eaLnBrk="1" hangingPunct="1"/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2018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변경사항</a:t>
            </a:r>
            <a:endParaRPr lang="en-US" altLang="en-US" sz="3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2018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827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 정신치료 본인부담 경감 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 외래 야간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(18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~09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),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토요일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공휴일가산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신설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치과임플란트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본인부담율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인하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898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 정신치료 본인부담 경감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282700" y="13716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200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ko-KR" sz="1800" b="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- 2018</a:t>
            </a:r>
            <a:r>
              <a:rPr lang="ko-KR" altLang="en-US" sz="1800" b="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800" b="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1800" b="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800" b="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800" b="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적용대상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2000" b="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800" b="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800" b="0" dirty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</a:t>
            </a:r>
            <a:r>
              <a:rPr lang="en-US" altLang="ko-KR" sz="1800" b="0" dirty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b="0" dirty="0" err="1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차상위</a:t>
            </a:r>
            <a:r>
              <a:rPr lang="ko-KR" altLang="en-US" sz="1800" b="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b="0" dirty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제외</a:t>
            </a:r>
            <a:r>
              <a:rPr lang="en-US" altLang="ko-KR" sz="1800" b="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</a:t>
            </a:r>
            <a:r>
              <a:rPr lang="ko-KR" altLang="en-US" sz="1800" b="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외래환자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적용내용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개인정신치료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(NN001, NN002, NN003, NN004, NN005),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집단정신치료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(NN021, NN022, NN023)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해당항목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코드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 대해 본인부담 인하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10%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20%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항목코드 변경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항코드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07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정신요법료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목코드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13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정신치료 외래본인부담 경감항목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산정특례는 산정특례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본인부담율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적용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의원에서 산정특례 본인부담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20%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 경우는 정신치료항목 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10%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이전 개인정신치료 코드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(NN011, NN012, NN0130)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는 삭제됨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solidFill>
                  <a:srgbClr val="00206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꺾인 연결선 11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직사각형 12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14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 정신치료 본인부담 경감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282700" y="13462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의원본인부담계산방법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- 65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 이하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총액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정신치료항목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* 30% + (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정신치료항목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10%)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- 65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 이상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의약분업 예외지역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투약처방을 하는 경우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15,000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 이하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1500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25,000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 이하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10%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30,000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 이하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총액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정신치료항목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*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% + (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정신치료항목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* 10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%)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투약처방을 하지 않는 경우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15,000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 이하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1500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20,000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 이하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10%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25,000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 이하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총액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정신치료항목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*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% + (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정신치료항목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* 10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%)           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의약분업 예외지역 이외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15,000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 이하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1500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20,000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 이하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10%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25,000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원 이하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(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총액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정신치료항목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*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% + (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정신치료항목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* 10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%)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꺾인 연결선 1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직사각형 1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4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 정신치료 본인부담 경감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282700" y="13462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병원급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본인부담계산방법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동단위병원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총액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정신치료항목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* 40% + (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정신치료항목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* 20%)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-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면단위병원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(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총액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정신치료항목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 *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35%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+ (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정신치료항목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* 20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%)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꺾인 연결선 12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직사각형 1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203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 외래 야간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토요일</a:t>
            </a:r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공휴가산 신설</a:t>
            </a:r>
            <a:endParaRPr lang="en-US" altLang="en-US" sz="3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82700" y="13462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변경내용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의원 외래환자가 야간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(18~09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토요일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공휴일에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지정된 행위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마취료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처치및수술료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를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시행시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소정점수의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30%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가산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&gt;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산정코드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두번째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자리에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`8`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 기재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Ex) O0040</a:t>
            </a:r>
            <a:r>
              <a:rPr lang="en-US" altLang="ko-KR" sz="16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8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 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&gt;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기존 야간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(18~09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공휴일가산과 중복하여 가산 할 수 없음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&gt;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지정된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마취료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처치및수술료에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한하여 가산할 수 있음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436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2900" y="676275"/>
            <a:ext cx="7531100" cy="581025"/>
          </a:xfrm>
        </p:spPr>
        <p:txBody>
          <a:bodyPr/>
          <a:lstStyle/>
          <a:p>
            <a:pPr eaLnBrk="1" hangingPunct="1"/>
            <a:r>
              <a:rPr lang="en-US" altLang="ko-KR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치과 </a:t>
            </a:r>
            <a:r>
              <a:rPr lang="ko-KR" altLang="en-US" sz="3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임플란트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32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본인부담율</a:t>
            </a:r>
            <a:r>
              <a:rPr lang="ko-KR" altLang="en-US" sz="3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인하</a:t>
            </a:r>
            <a:endParaRPr lang="en-US" altLang="en-US" sz="32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282700" y="1346200"/>
            <a:ext cx="7861300" cy="528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- 2018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진료분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각 단계 종료일기준으로 적용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변경내용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-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65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세이상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치과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임플란트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본인부담율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인하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건강보험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30%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차상위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10%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차상위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20%</a:t>
            </a:r>
            <a:endParaRPr lang="en-US" altLang="ko-KR" sz="1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cxnSp>
        <p:nvCxnSpPr>
          <p:cNvPr id="7" name="꺾인 연결선 6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923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2663</TotalTime>
  <Words>492</Words>
  <Application>Microsoft Office PowerPoint</Application>
  <PresentationFormat>화면 슬라이드 쇼(4:3)</PresentationFormat>
  <Paragraphs>65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Default Design</vt:lpstr>
      <vt:lpstr>2018년 7월 1일 변경사항</vt:lpstr>
      <vt:lpstr>2018년 7월 1일 변경사항</vt:lpstr>
      <vt:lpstr>1. 외래 정신치료 본인부담 경감</vt:lpstr>
      <vt:lpstr>1. 외래 정신치료 본인부담 경감</vt:lpstr>
      <vt:lpstr>1. 외래 정신치료 본인부담 경감</vt:lpstr>
      <vt:lpstr>2. 의원 외래 야간,토요일,공휴가산 신설</vt:lpstr>
      <vt:lpstr>3. 치과 임플란트 본인부담율 인하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162</cp:revision>
  <cp:lastPrinted>2018-06-29T06:12:54Z</cp:lastPrinted>
  <dcterms:created xsi:type="dcterms:W3CDTF">2005-02-28T14:06:28Z</dcterms:created>
  <dcterms:modified xsi:type="dcterms:W3CDTF">2018-06-30T01:18:21Z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