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77" r:id="rId3"/>
    <p:sldId id="278" r:id="rId4"/>
    <p:sldId id="279" r:id="rId5"/>
    <p:sldId id="280" r:id="rId6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3030" y="-870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2019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2019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조제료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가루약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처방시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가산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가루약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외래환자조제료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입원환자조제료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퇴원약조제료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의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세번째자리에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‘4’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마약류관리료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마약류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향정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마약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포함하여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입원환자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AL010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외래환자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방문당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AL020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약수가등록에서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약품구분을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‘1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향정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이나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‘2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마약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으로 선택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퇴원일에는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원내약처방시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AL010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퇴원약만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AL020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261" y="3265489"/>
            <a:ext cx="3398839" cy="196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89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2019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전문병원관리료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전문병원으로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지정받은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의료기관에서 산정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가등급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AU911003 ( 13911003 )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나등급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AU912003 ( 13912003 )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다등급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AU913003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13913003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AU901003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13901003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AU902003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13902003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AU903003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13903003 )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한방병원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AU951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13951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AU952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13952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AU953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13953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AU941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13941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AU942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13942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AU943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13943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6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2019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전문병원관리료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일반병원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안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이비인후과분야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가등급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AU931 ( 13931 )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나등급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AU932 ( 13932 )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다등급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AU933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13933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AU921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13921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AU922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13922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AU923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13923 )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일반병원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안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이비인후과분야이외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AU911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13911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AU912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13912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AU913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13913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AU901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13901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AU902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13902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다등급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AU903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13903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813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2019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4.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변경사항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폐렴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패혈증 치료기간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중환자실 입원기간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격리실 입원기간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외과적수술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및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동수술에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따른 치료기간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격리실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신설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AK500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AK501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다인용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AK502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환자수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중환자실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격리실 입원환자는 제외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2019300" y="40132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0675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392</Words>
  <Application>Microsoft Office PowerPoint</Application>
  <PresentationFormat>화면 슬라이드 쇼(4:3)</PresentationFormat>
  <Paragraphs>70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Default Design</vt:lpstr>
      <vt:lpstr>2019년 1월 1일 변경사항</vt:lpstr>
      <vt:lpstr>2019년 1월 1일 변경사항</vt:lpstr>
      <vt:lpstr>2019년 1월 1일 변경사항</vt:lpstr>
      <vt:lpstr>2019년 1월 1일 변경사항</vt:lpstr>
      <vt:lpstr>2019년 1월 1일 변경사항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171</cp:revision>
  <cp:lastPrinted>2018-06-29T06:12:54Z</cp:lastPrinted>
  <dcterms:created xsi:type="dcterms:W3CDTF">2005-02-28T14:06:28Z</dcterms:created>
  <dcterms:modified xsi:type="dcterms:W3CDTF">2018-12-31T06:31:39Z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