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8" r:id="rId2"/>
    <p:sldId id="288" r:id="rId3"/>
    <p:sldId id="293" r:id="rId4"/>
    <p:sldId id="294" r:id="rId5"/>
    <p:sldId id="295" r:id="rId6"/>
    <p:sldId id="289" r:id="rId7"/>
    <p:sldId id="292" r:id="rId8"/>
    <p:sldId id="296" r:id="rId9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4660"/>
  </p:normalViewPr>
  <p:slideViewPr>
    <p:cSldViewPr snapToGrid="0">
      <p:cViewPr>
        <p:scale>
          <a:sx n="100" d="100"/>
          <a:sy n="100" d="100"/>
        </p:scale>
        <p:origin x="-2310" y="-414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5575" y="1358900"/>
            <a:ext cx="6781800" cy="1470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 만성질환관리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b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검진바우처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시범사업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54000" y="666748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 만성질환관리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검진바우처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시범사업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2019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14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2.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적용대상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의원급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외래 건강보험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환자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62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4000" y="666748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 만성질환관리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검진바우처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시범사업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3.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 만성질환관리 시범사업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대상자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시범사업에 참여신청서 및 개인정보 이용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제공 동의서를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작성후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 만성질환관리 정보시스템에 대상자 정보가 입력된 자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대상병원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 만성질환관리 시범사업에 참여를 신청한 의료기관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10% 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환자관리료는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본인부담 면제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차상위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면제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시범사업 수가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포괄평가 및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계획관리료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IB011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초기평가 및 계획수립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최초등록한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만성질환자의 건강문제를 포괄적으로 평가하고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연간 관리계획을 수립하여 환자에게 종합관리계획서를 제공한 경우 산정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이내로 산정한다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IB012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지속 계획수립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(2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주기부터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직전년도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관리계획이 끝나고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차기년도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계획수립시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이전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평가등을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반영하여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연간관리계획을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수립후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환자에게 종합관리계획서를 제공한 경우 산정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이내로 산정한다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IB013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점검및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평가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평가 및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계획수립후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개월이 경과한 시점부터 환자의 관리계획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이행정도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및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질환관리 상태를 점검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평가하여 기록하고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그 결과를 반영하여 환자에게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제공한 경우로 환자 상태에 따라 연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이내로 산정한다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689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4000" y="666748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 만성질환관리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검진바우처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시범사업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3.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 만성질환관리 시범사업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시범사업 수가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환자관리료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IB020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환자관리료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의사 또는 간호사가 혈압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혈당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콜레스테롤 등 측정정보를 확인하고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문자메시지 또는 전화 등 다양한 방법을 통하여 약물복용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합병증 발생 유무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생활습관 개선에  관한 모니터링 등 질환관리서비스를 월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회이상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실시하고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기록한 경우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연간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분기별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이내로 산정한다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             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교육상담료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초회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교육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상담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IB031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초회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교육상담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초기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포괄평가 및 계획수립을 한 후 의사가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분이상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환자와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교육을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실시한 경우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연간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이내로 산정한다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IB032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초회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교육상담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지속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(2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주기부터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포괄평가 및 계획수립을 한 후 의사가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분이상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환자와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교육을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실시한 경우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연간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이내로 산정한다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9077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4000" y="666748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 만성질환관리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검진바우처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시범사업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3.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 만성질환관리 시범사업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시범사업 수가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교육상담료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기본 교육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상담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연간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8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이내로 산정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통합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의사가 만성질환 전반에 대하여 환자와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또는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명이내의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집단으로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10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 이상 교육을 실시한 경우 산정한다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IB033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기본 교육상담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통합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개인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IB034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기본 교육상담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통합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집단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생활습관개선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간호사또는 영양사가 생활습관개선과 관련하여 환자와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또는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10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명이내의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집단으로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 이상 교육을 실시한 경우 산정한다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IB035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기본 교육상담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생활습관개선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개인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IB036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기본 교육상담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생활습관개선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집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집중 교육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상담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기본 교육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상담을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회이상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실시한 만성질환자중 생활습관이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개선되지 않아 추가적으로 교육일 필요한 경우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간호사 또는 영양사가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30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분이상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실시한 경우 연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이내로 산정한다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IB035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집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교육상담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개인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IB036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집중 교육상담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집단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청구시기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청구가능 시기로 부터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개월 이내 청구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-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특정기호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S012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-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청구방법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시범사업내역과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비시범사업내역을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분리하여 청구</a:t>
            </a:r>
            <a:endParaRPr lang="en-US" altLang="en-US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8232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직사각형 5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4000" y="666748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 만성질환관리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검진바우처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시범사업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    4.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검진바우처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시범사업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대상자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만성질환관리 시범사업에 참여를 희망하는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40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 이상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고혈압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당뇨병 환자로 시범사업 참여신청서 및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개인정보 수집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이용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제공 동의서를 작성한 자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대상병원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 만성질환관리 시범사업에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참여하는 의원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안저검사는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시범사업 지역에 소재하고 있는 안과의원에서 담당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요양급여비용 전액을 국민건강보험 공단이 부담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차상위대상자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본인부담금 없음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해당검사코드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고혈압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D2800020 :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소디움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(Na)</a:t>
            </a:r>
          </a:p>
          <a:p>
            <a:pPr marL="0" indent="0" eaLnBrk="1" hangingPunct="1">
              <a:buNone/>
            </a:pPr>
            <a:r>
              <a:rPr lang="en-US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D2800060 :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포타슘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(K)</a:t>
            </a:r>
          </a:p>
          <a:p>
            <a:pPr marL="0" indent="0" eaLnBrk="1" hangingPunct="1">
              <a:buNone/>
            </a:pPr>
            <a:r>
              <a:rPr lang="en-US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E6541 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심전도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9585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4000" y="666748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 만성질환관리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검진바우처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시범사업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    4.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검진바우처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시범사업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해당검사코드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당뇨병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D3001 :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미세알부민뇨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화학반응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육안검사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정성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D3002 :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미세알부민뇨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정밀면역검사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정량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D3002 :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미세알부민뇨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핵의학적방법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검사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D3061 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당화혈색소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화학반응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장비측정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D3062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당화혈색소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일반면역검사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간이검사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D3063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당화혈색소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정밀면역검사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D3064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당화혈색소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분획분석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D3065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당화혈색소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정밀분광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질량분석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E6660 :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안저검사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정밀안저검사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편측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))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E6670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안저검사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기본안저촬영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편측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청구시기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청구가능 시기로 부터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개월 이내 청구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-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특정기호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S013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-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청구방법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시범사업내역과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비시범사업내역을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분리하여 청구</a:t>
            </a:r>
            <a:endParaRPr lang="en-US" altLang="en-US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</a:t>
            </a: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26721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4000" y="666748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 만성질환관리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검진바우처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시범사업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    5.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만성질환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검진바우처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시범사업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같은날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동시 발생시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청구방법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최대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건의 명세서를 분리작성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비시범사업내역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일차의료 만성질환 시범사업내역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검진바우처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시범사업내역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</a:t>
            </a: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711934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6331</TotalTime>
  <Words>561</Words>
  <Application>Microsoft Office PowerPoint</Application>
  <PresentationFormat>화면 슬라이드 쇼(4:3)</PresentationFormat>
  <Paragraphs>110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Default Design</vt:lpstr>
      <vt:lpstr>일차의료 만성질환관리, 검진바우처 시범사업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234</cp:revision>
  <cp:lastPrinted>2019-01-15T07:07:25Z</cp:lastPrinted>
  <dcterms:created xsi:type="dcterms:W3CDTF">2005-02-28T14:06:28Z</dcterms:created>
  <dcterms:modified xsi:type="dcterms:W3CDTF">2019-01-25T08:13:45Z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