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6" r:id="rId3"/>
    <p:sldId id="277" r:id="rId4"/>
    <p:sldId id="278" r:id="rId5"/>
    <p:sldId id="257" r:id="rId6"/>
    <p:sldId id="258" r:id="rId7"/>
    <p:sldId id="259" r:id="rId8"/>
    <p:sldId id="260" r:id="rId9"/>
    <p:sldId id="262" r:id="rId10"/>
    <p:sldId id="261" r:id="rId11"/>
    <p:sldId id="286" r:id="rId12"/>
    <p:sldId id="275" r:id="rId13"/>
    <p:sldId id="285" r:id="rId14"/>
    <p:sldId id="263" r:id="rId15"/>
    <p:sldId id="264" r:id="rId16"/>
    <p:sldId id="265" r:id="rId17"/>
    <p:sldId id="266" r:id="rId18"/>
    <p:sldId id="287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91" r:id="rId28"/>
    <p:sldId id="279" r:id="rId29"/>
    <p:sldId id="289" r:id="rId30"/>
    <p:sldId id="288" r:id="rId31"/>
    <p:sldId id="282" r:id="rId32"/>
    <p:sldId id="280" r:id="rId33"/>
    <p:sldId id="281" r:id="rId34"/>
  </p:sldIdLst>
  <p:sldSz cx="12192000" cy="6858000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9C310220-6863-4872-AF3C-1BEF00CDB08D}">
          <p14:sldIdLst>
            <p14:sldId id="256"/>
            <p14:sldId id="276"/>
            <p14:sldId id="277"/>
            <p14:sldId id="278"/>
            <p14:sldId id="257"/>
            <p14:sldId id="258"/>
            <p14:sldId id="259"/>
            <p14:sldId id="260"/>
            <p14:sldId id="262"/>
            <p14:sldId id="261"/>
            <p14:sldId id="286"/>
            <p14:sldId id="275"/>
            <p14:sldId id="285"/>
            <p14:sldId id="263"/>
            <p14:sldId id="264"/>
            <p14:sldId id="265"/>
            <p14:sldId id="266"/>
            <p14:sldId id="287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91"/>
            <p14:sldId id="279"/>
            <p14:sldId id="289"/>
            <p14:sldId id="288"/>
            <p14:sldId id="282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 정호" initials="김정" lastIdx="1" clrIdx="0">
    <p:extLst>
      <p:ext uri="{19B8F6BF-5375-455C-9EA6-DF929625EA0E}">
        <p15:presenceInfo xmlns:p15="http://schemas.microsoft.com/office/powerpoint/2012/main" userId="ef83e3d7a5f35f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406" autoAdjust="0"/>
  </p:normalViewPr>
  <p:slideViewPr>
    <p:cSldViewPr snapToGrid="0">
      <p:cViewPr varScale="1">
        <p:scale>
          <a:sx n="100" d="100"/>
          <a:sy n="100" d="100"/>
        </p:scale>
        <p:origin x="93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1A4E-EF1F-4B56-94D3-34A9BF7BC9B2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7CC59-479A-458E-B3CD-CADFB379B3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935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6BF42-72D3-46AC-8D64-74483A5041D1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ECA2F-4EED-4319-A56E-0824586F999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770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 디스플레이를 띄우기 위해서는 </a:t>
            </a:r>
            <a:r>
              <a:rPr lang="en-US" altLang="ko-KR" dirty="0" err="1" smtClean="0"/>
              <a:t>eClick</a:t>
            </a:r>
            <a:r>
              <a:rPr lang="en-US" altLang="ko-KR" dirty="0" smtClean="0"/>
              <a:t> </a:t>
            </a:r>
            <a:r>
              <a:rPr lang="ko-KR" altLang="en-US" dirty="0" smtClean="0"/>
              <a:t>환경설정의 </a:t>
            </a:r>
            <a:r>
              <a:rPr lang="en-US" altLang="ko-KR" dirty="0" smtClean="0"/>
              <a:t>Server Setup</a:t>
            </a:r>
            <a:r>
              <a:rPr lang="en-US" altLang="ko-KR" baseline="0" dirty="0" smtClean="0"/>
              <a:t> 16</a:t>
            </a:r>
            <a:r>
              <a:rPr lang="ko-KR" altLang="en-US" baseline="0" dirty="0" smtClean="0"/>
              <a:t>번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297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 화면변경은 진료실이 변경되는 속도를 정하는 것으로 </a:t>
            </a:r>
            <a:r>
              <a:rPr lang="en-US" altLang="ko-KR" dirty="0" smtClean="0"/>
              <a:t>0</a:t>
            </a:r>
            <a:r>
              <a:rPr lang="ko-KR" altLang="en-US" dirty="0" smtClean="0"/>
              <a:t>초부터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초까지 되어 있으며 기본은 </a:t>
            </a:r>
            <a:r>
              <a:rPr lang="en-US" altLang="ko-KR" dirty="0" smtClean="0"/>
              <a:t>5</a:t>
            </a:r>
            <a:r>
              <a:rPr lang="ko-KR" altLang="en-US" dirty="0" smtClean="0"/>
              <a:t>초로 설정되어 있습니다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폰트는 설정컴퓨터에 있는 폰트이며 기본은 맑은 고딕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스킨은 총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가지 색상을 선택할 수 있음 </a:t>
            </a:r>
            <a:r>
              <a:rPr lang="en-US" altLang="ko-KR" dirty="0" smtClean="0"/>
              <a:t>(</a:t>
            </a:r>
            <a:r>
              <a:rPr lang="ko-KR" altLang="en-US" dirty="0" smtClean="0"/>
              <a:t>시연</a:t>
            </a:r>
            <a:r>
              <a:rPr lang="en-US" altLang="ko-KR" dirty="0" smtClean="0"/>
              <a:t>)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보류표시가 체크되어 있지 않은 경우는 진료실에서 환자를 보류체크 했을 때 </a:t>
            </a:r>
            <a:r>
              <a:rPr lang="ko-KR" altLang="en-US" dirty="0" err="1" smtClean="0"/>
              <a:t>대기자에서</a:t>
            </a:r>
            <a:r>
              <a:rPr lang="ko-KR" altLang="en-US" dirty="0" smtClean="0"/>
              <a:t> 환자가 사라지게 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보류표시를 체크하면 우측에 </a:t>
            </a:r>
            <a:r>
              <a:rPr lang="ko-KR" altLang="en-US" dirty="0" err="1" smtClean="0"/>
              <a:t>보류중</a:t>
            </a:r>
            <a:r>
              <a:rPr lang="ko-KR" altLang="en-US" dirty="0" smtClean="0"/>
              <a:t> 이라고 표시가 나타납니다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대기자명 보호는 개인정보보호를 위해 이름 사이에 별 표시가 들어가는 것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체크를 풀면 이름이 나옴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92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 화면변경은 진료실이 변경되는 속도를 정하는 것으로 </a:t>
            </a:r>
            <a:r>
              <a:rPr lang="en-US" altLang="ko-KR" dirty="0" smtClean="0"/>
              <a:t>0</a:t>
            </a:r>
            <a:r>
              <a:rPr lang="ko-KR" altLang="en-US" dirty="0" smtClean="0"/>
              <a:t>초부터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초까지 되어 있으며 기본은 </a:t>
            </a:r>
            <a:r>
              <a:rPr lang="en-US" altLang="ko-KR" dirty="0" smtClean="0"/>
              <a:t>5</a:t>
            </a:r>
            <a:r>
              <a:rPr lang="ko-KR" altLang="en-US" dirty="0" smtClean="0"/>
              <a:t>초로 설정되어 있습니다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폰트는 설정컴퓨터에 있는 폰트이며 기본은 맑은 고딕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스킨은 총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가지 색상을 선택할 수 있음 </a:t>
            </a:r>
            <a:r>
              <a:rPr lang="en-US" altLang="ko-KR" dirty="0" smtClean="0"/>
              <a:t>(</a:t>
            </a:r>
            <a:r>
              <a:rPr lang="ko-KR" altLang="en-US" dirty="0" smtClean="0"/>
              <a:t>시연</a:t>
            </a:r>
            <a:r>
              <a:rPr lang="en-US" altLang="ko-KR" dirty="0" smtClean="0"/>
              <a:t>)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보류표시가 체크되어 있지 않은 경우는 진료실에서 환자를 보류체크 했을 때 </a:t>
            </a:r>
            <a:r>
              <a:rPr lang="ko-KR" altLang="en-US" dirty="0" err="1" smtClean="0"/>
              <a:t>대기자에서</a:t>
            </a:r>
            <a:r>
              <a:rPr lang="ko-KR" altLang="en-US" dirty="0" smtClean="0"/>
              <a:t> 환자가 사라지게 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보류표시를 체크하면 우측에 </a:t>
            </a:r>
            <a:r>
              <a:rPr lang="ko-KR" altLang="en-US" dirty="0" err="1" smtClean="0"/>
              <a:t>보류중</a:t>
            </a:r>
            <a:r>
              <a:rPr lang="ko-KR" altLang="en-US" dirty="0" smtClean="0"/>
              <a:t> 이라고 표시가 나타납니다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대기자명 보호는 개인정보보호를 위해 이름 사이에 별 표시가 들어가는 것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체크를 풀면 이름이 나옴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571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 화면변경은 진료실이 변경되는 속도를 정하는 것으로 </a:t>
            </a:r>
            <a:r>
              <a:rPr lang="en-US" altLang="ko-KR" dirty="0" smtClean="0"/>
              <a:t>0</a:t>
            </a:r>
            <a:r>
              <a:rPr lang="ko-KR" altLang="en-US" dirty="0" smtClean="0"/>
              <a:t>초부터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초까지 되어 있으며 기본은 </a:t>
            </a:r>
            <a:r>
              <a:rPr lang="en-US" altLang="ko-KR" dirty="0" smtClean="0"/>
              <a:t>5</a:t>
            </a:r>
            <a:r>
              <a:rPr lang="ko-KR" altLang="en-US" dirty="0" smtClean="0"/>
              <a:t>초로 설정되어 있습니다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폰트는 설정컴퓨터에 있는 폰트이며 기본은 맑은 고딕</a:t>
            </a:r>
            <a:endParaRPr lang="en-US" altLang="ko-KR" dirty="0" smtClean="0"/>
          </a:p>
          <a:p>
            <a:pPr marL="228600" indent="-228600">
              <a:buAutoNum type="arabicPeriod"/>
            </a:pPr>
            <a:r>
              <a:rPr lang="ko-KR" altLang="en-US" dirty="0" smtClean="0"/>
              <a:t>스킨은 총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가지 색상을 선택할 수 있음 </a:t>
            </a:r>
            <a:r>
              <a:rPr lang="en-US" altLang="ko-KR" dirty="0" smtClean="0"/>
              <a:t>(</a:t>
            </a:r>
            <a:r>
              <a:rPr lang="ko-KR" altLang="en-US" dirty="0" smtClean="0"/>
              <a:t>시연</a:t>
            </a:r>
            <a:r>
              <a:rPr lang="en-US" altLang="ko-KR" dirty="0" smtClean="0"/>
              <a:t>)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보류표시가 체크되어 있지 않은 경우는 진료실에서 환자를 보류체크 했을 때 </a:t>
            </a:r>
            <a:r>
              <a:rPr lang="ko-KR" altLang="en-US" dirty="0" err="1" smtClean="0"/>
              <a:t>대기자에서</a:t>
            </a:r>
            <a:r>
              <a:rPr lang="ko-KR" altLang="en-US" dirty="0" smtClean="0"/>
              <a:t> 환자가 사라지게 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보류표시를 체크하면 우측에 </a:t>
            </a:r>
            <a:r>
              <a:rPr lang="ko-KR" altLang="en-US" dirty="0" err="1" smtClean="0"/>
              <a:t>보류중</a:t>
            </a:r>
            <a:r>
              <a:rPr lang="ko-KR" altLang="en-US" dirty="0" smtClean="0"/>
              <a:t> 이라고 표시가 나타납니다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대기자명 보호는 개인정보보호를 위해 이름 사이에 별 표시가 들어가는 것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체크를 풀면 이름이 나옴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0407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102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6489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58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진료실 현황을 확인할 수 있는 화면입니다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진료실을 수정하거나 추가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삭제하고 싶으면 기초자료의 의사등록에서 진료실코드와 진료실 명칭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등을 넣어서 수정해주어야 합니다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863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 디스플레이</a:t>
            </a:r>
            <a:r>
              <a:rPr lang="ko-KR" altLang="en-US" baseline="0" dirty="0" smtClean="0"/>
              <a:t> 시작화면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940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시작화면 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바로가기</a:t>
            </a:r>
            <a:r>
              <a:rPr lang="ko-KR" altLang="en-US" dirty="0" smtClean="0"/>
              <a:t> 생성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266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baseline="0" dirty="0" smtClean="0"/>
              <a:t>처음 설정화면을 띄우면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설정이 저장되어 있지 않은 상태이기 때문에 저장된 설정이 없다는 </a:t>
            </a:r>
            <a:r>
              <a:rPr lang="ko-KR" altLang="en-US" baseline="0" dirty="0" err="1" smtClean="0"/>
              <a:t>팝업창이</a:t>
            </a:r>
            <a:r>
              <a:rPr lang="ko-KR" altLang="en-US" baseline="0" dirty="0" smtClean="0"/>
              <a:t> 뜹니다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때문에 설정을 한 번 정해주고 저장을 눌러주어야 합니다</a:t>
            </a:r>
            <a:r>
              <a:rPr lang="en-US" altLang="ko-KR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baseline="0" dirty="0" smtClean="0"/>
              <a:t>저장을 눌러주면 화면 띄움 버튼이 생성되고 화면 띄움을 누르면 디스플레이 화면이 나타납니다</a:t>
            </a:r>
            <a:r>
              <a:rPr lang="en-US" altLang="ko-KR" baseline="0" dirty="0" smtClean="0"/>
              <a:t>.</a:t>
            </a:r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10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 디스플레이를 띄우고자 하는 컴퓨터를 설정하는 </a:t>
            </a:r>
            <a:r>
              <a:rPr lang="ko-KR" altLang="en-US" dirty="0" err="1" smtClean="0"/>
              <a:t>콤보박스</a:t>
            </a:r>
            <a:r>
              <a:rPr lang="ko-KR" altLang="en-US" dirty="0" smtClean="0"/>
              <a:t> 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기본으로 폼을 여는 컴퓨터가 설정 컴퓨터가 됩니다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설정컴퓨터에 따라 다르게 저장할 수 있게 하기 위해 만들어 놓았으며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각 컴퓨터에 해당 진료실만 설정해 놓고 사용할 수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4734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병원이름은 해당 병원이 자동으로 설정되게 되어 있습니다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화면표시방법은</a:t>
            </a:r>
            <a:r>
              <a:rPr lang="ko-KR" altLang="en-US" baseline="0" dirty="0" smtClean="0"/>
              <a:t> 설정하는 컴퓨터의 디스플레이 설정에서 모니터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번이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번 모니터</a:t>
            </a:r>
            <a:r>
              <a:rPr lang="en-US" altLang="ko-KR" baseline="0" dirty="0" smtClean="0"/>
              <a:t>, 2</a:t>
            </a:r>
            <a:r>
              <a:rPr lang="ko-KR" altLang="en-US" baseline="0" dirty="0" smtClean="0"/>
              <a:t>번이 </a:t>
            </a:r>
            <a:r>
              <a:rPr lang="en-US" altLang="ko-KR" baseline="0" dirty="0" smtClean="0"/>
              <a:t>2</a:t>
            </a:r>
            <a:r>
              <a:rPr lang="ko-KR" altLang="en-US" baseline="0" dirty="0" smtClean="0"/>
              <a:t>번 모니터로 둘 중 하나를 체크하여 저장하면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해당 모니터에 디스플레이 화면이 출력됩니다</a:t>
            </a:r>
            <a:r>
              <a:rPr lang="en-US" altLang="ko-KR" baseline="0" dirty="0" smtClean="0"/>
              <a:t>.</a:t>
            </a:r>
          </a:p>
          <a:p>
            <a:pPr marL="0" indent="0">
              <a:buNone/>
            </a:pPr>
            <a:r>
              <a:rPr lang="en-US" altLang="ko-KR" dirty="0" smtClean="0"/>
              <a:t>     (</a:t>
            </a:r>
            <a:r>
              <a:rPr lang="ko-KR" altLang="en-US" dirty="0" err="1" smtClean="0"/>
              <a:t>싱글</a:t>
            </a:r>
            <a:r>
              <a:rPr lang="ko-KR" altLang="en-US" dirty="0" smtClean="0"/>
              <a:t> 모니터인 경우에는 상관없이 해당 모니터 한 개에 뜹니다</a:t>
            </a:r>
            <a:r>
              <a:rPr lang="en-US" altLang="ko-KR" dirty="0" smtClean="0"/>
              <a:t>.)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338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대기자의 경우 최대 </a:t>
            </a:r>
            <a:r>
              <a:rPr lang="en-US" altLang="ko-KR" dirty="0" smtClean="0"/>
              <a:t>5</a:t>
            </a:r>
            <a:r>
              <a:rPr lang="ko-KR" altLang="en-US" dirty="0" smtClean="0"/>
              <a:t>명과 최대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명 중 하나를 선택할 수 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기본으로 </a:t>
            </a:r>
            <a:r>
              <a:rPr lang="en-US" altLang="ko-KR" dirty="0" smtClean="0"/>
              <a:t>5</a:t>
            </a:r>
            <a:r>
              <a:rPr lang="ko-KR" altLang="en-US" dirty="0" smtClean="0"/>
              <a:t>명씩 보여지는 디스플레이 화면으로 설계 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대기자가 더 많이 보였으면 하는 의견이 있어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명까지 보여지는 화면도 만들었습니다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다만</a:t>
            </a:r>
            <a:r>
              <a:rPr lang="en-US" altLang="ko-KR" dirty="0" smtClean="0"/>
              <a:t>, 10</a:t>
            </a:r>
            <a:r>
              <a:rPr lang="ko-KR" altLang="en-US" dirty="0" smtClean="0"/>
              <a:t>명의 경우 화면 </a:t>
            </a:r>
            <a:r>
              <a:rPr lang="en-US" altLang="ko-KR" dirty="0" smtClean="0"/>
              <a:t>+ 2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가로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가로</a:t>
            </a:r>
            <a:r>
              <a:rPr lang="en-US" altLang="ko-KR" dirty="0" smtClean="0"/>
              <a:t>) + </a:t>
            </a:r>
            <a:r>
              <a:rPr lang="ko-KR" altLang="en-US" dirty="0" smtClean="0"/>
              <a:t>화면 이 두 가지는 선택할 수 없는데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가로로 될 경우 </a:t>
            </a:r>
            <a:r>
              <a:rPr lang="ko-KR" altLang="en-US" dirty="0" err="1" smtClean="0"/>
              <a:t>대기자를</a:t>
            </a:r>
            <a:r>
              <a:rPr lang="ko-KR" altLang="en-US" dirty="0" smtClean="0"/>
              <a:t> 많이 표현할 수 없기 때문에 큰 의미가 없어져서 추가를 하지 않았습니다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 startAt="2"/>
            </a:pPr>
            <a:r>
              <a:rPr lang="ko-KR" altLang="en-US" dirty="0" smtClean="0"/>
              <a:t>마찬가지로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명 이상인 경우도 대기자 디스플레이 화면에 이름이 더욱 작게 나오기 때문에 보기 힘들기도 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개인정보보호에 의해 이름 가운데에 별 표시가 되기 때문에 비슷한 이름인 경우 알아볼 수가 없어 큰 의미가 없다고 판단되어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명까지만 보여지도록 제작 되었습니다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057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err="1" smtClean="0"/>
              <a:t>대기자는</a:t>
            </a:r>
            <a:r>
              <a:rPr lang="ko-KR" altLang="en-US" dirty="0" smtClean="0"/>
              <a:t> 총 </a:t>
            </a:r>
            <a:r>
              <a:rPr lang="en-US" altLang="ko-KR" dirty="0" smtClean="0"/>
              <a:t>3</a:t>
            </a:r>
            <a:r>
              <a:rPr lang="ko-KR" altLang="en-US" dirty="0" smtClean="0"/>
              <a:t>가지 형태의 </a:t>
            </a:r>
            <a:r>
              <a:rPr lang="en-US" altLang="ko-KR" dirty="0" smtClean="0"/>
              <a:t>12</a:t>
            </a:r>
            <a:r>
              <a:rPr lang="ko-KR" altLang="en-US" dirty="0" smtClean="0"/>
              <a:t>가지를 선택할 수 있습니다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영상이 없고 대기자만 보이는 형태 </a:t>
            </a:r>
            <a:r>
              <a:rPr lang="en-US" altLang="ko-KR" dirty="0" smtClean="0"/>
              <a:t>(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분할 </a:t>
            </a:r>
            <a:r>
              <a:rPr lang="en-US" altLang="ko-KR" dirty="0" smtClean="0"/>
              <a:t>/ 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3</a:t>
            </a:r>
            <a:r>
              <a:rPr lang="ko-KR" altLang="en-US" dirty="0" smtClean="0"/>
              <a:t>분할 </a:t>
            </a:r>
            <a:r>
              <a:rPr lang="en-US" altLang="ko-KR" dirty="0" smtClean="0"/>
              <a:t>/ 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)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영상과 대기자가 동시에 보이는 형태</a:t>
            </a:r>
            <a:r>
              <a:rPr lang="en-US" altLang="ko-KR" dirty="0" smtClean="0"/>
              <a:t>(</a:t>
            </a:r>
            <a:r>
              <a:rPr lang="ko-KR" altLang="en-US" dirty="0" smtClean="0"/>
              <a:t>화면 </a:t>
            </a:r>
            <a:r>
              <a:rPr lang="en-US" altLang="ko-KR" dirty="0" smtClean="0"/>
              <a:t>+ 2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세로</a:t>
            </a:r>
            <a:r>
              <a:rPr lang="en-US" altLang="ko-KR" dirty="0" smtClean="0"/>
              <a:t>) / </a:t>
            </a:r>
            <a:r>
              <a:rPr lang="ko-KR" altLang="en-US" dirty="0" smtClean="0"/>
              <a:t>화면 </a:t>
            </a:r>
            <a:r>
              <a:rPr lang="en-US" altLang="ko-KR" dirty="0" smtClean="0"/>
              <a:t>+ 2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가로</a:t>
            </a:r>
            <a:r>
              <a:rPr lang="en-US" altLang="ko-KR" dirty="0" smtClean="0"/>
              <a:t>) / </a:t>
            </a:r>
            <a:r>
              <a:rPr lang="ko-KR" altLang="en-US" dirty="0" smtClean="0"/>
              <a:t>화면 </a:t>
            </a:r>
            <a:r>
              <a:rPr lang="en-US" altLang="ko-KR" dirty="0" smtClean="0"/>
              <a:t>+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대기자 </a:t>
            </a:r>
            <a:r>
              <a:rPr lang="en-US" altLang="ko-KR" baseline="0" dirty="0" smtClean="0"/>
              <a:t>/ 2</a:t>
            </a:r>
            <a:r>
              <a:rPr lang="ko-KR" altLang="en-US" baseline="0" dirty="0" smtClean="0"/>
              <a:t>분할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세로</a:t>
            </a:r>
            <a:r>
              <a:rPr lang="en-US" altLang="ko-KR" baseline="0" dirty="0" smtClean="0"/>
              <a:t>) + </a:t>
            </a:r>
            <a:r>
              <a:rPr lang="ko-KR" altLang="en-US" baseline="0" dirty="0" smtClean="0"/>
              <a:t>화면 </a:t>
            </a:r>
            <a:r>
              <a:rPr lang="en-US" altLang="ko-KR" baseline="0" dirty="0" smtClean="0"/>
              <a:t>/ 2</a:t>
            </a:r>
            <a:r>
              <a:rPr lang="ko-KR" altLang="en-US" baseline="0" dirty="0" smtClean="0"/>
              <a:t>분할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가로</a:t>
            </a:r>
            <a:r>
              <a:rPr lang="en-US" altLang="ko-KR" baseline="0" dirty="0" smtClean="0"/>
              <a:t>) + </a:t>
            </a:r>
            <a:r>
              <a:rPr lang="ko-KR" altLang="en-US" baseline="0" dirty="0" smtClean="0"/>
              <a:t>화면 </a:t>
            </a:r>
            <a:r>
              <a:rPr lang="en-US" altLang="ko-KR" baseline="0" dirty="0" smtClean="0"/>
              <a:t>/ </a:t>
            </a:r>
            <a:r>
              <a:rPr lang="ko-KR" altLang="en-US" baseline="0" dirty="0" smtClean="0"/>
              <a:t>대기자 </a:t>
            </a:r>
            <a:r>
              <a:rPr lang="en-US" altLang="ko-KR" baseline="0" dirty="0" smtClean="0"/>
              <a:t>+ </a:t>
            </a:r>
            <a:r>
              <a:rPr lang="ko-KR" altLang="en-US" baseline="0" dirty="0" smtClean="0"/>
              <a:t>화면</a:t>
            </a:r>
            <a:r>
              <a:rPr lang="en-US" altLang="ko-KR" baseline="0" dirty="0" smtClean="0"/>
              <a:t>)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pPr marL="228600" indent="-228600">
              <a:buAutoNum type="arabicPeriod"/>
            </a:pPr>
            <a:r>
              <a:rPr lang="ko-KR" altLang="en-US" baseline="0" dirty="0" smtClean="0"/>
              <a:t>대기자가 없고 영상만 보이는 형태 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전체화면</a:t>
            </a:r>
            <a:r>
              <a:rPr lang="en-US" altLang="ko-KR" baseline="0" dirty="0" smtClean="0"/>
              <a:t>1(</a:t>
            </a:r>
            <a:r>
              <a:rPr lang="ko-KR" altLang="en-US" baseline="0" dirty="0" smtClean="0"/>
              <a:t>영상</a:t>
            </a:r>
            <a:r>
              <a:rPr lang="en-US" altLang="ko-KR" baseline="0" dirty="0" smtClean="0"/>
              <a:t>) / </a:t>
            </a:r>
            <a:r>
              <a:rPr lang="ko-KR" altLang="en-US" baseline="0" dirty="0" smtClean="0"/>
              <a:t>영상 </a:t>
            </a:r>
            <a:r>
              <a:rPr lang="en-US" altLang="ko-KR" baseline="0" dirty="0" smtClean="0"/>
              <a:t>+ </a:t>
            </a:r>
            <a:r>
              <a:rPr lang="ko-KR" altLang="en-US" baseline="0" dirty="0" smtClean="0"/>
              <a:t>병원정보 </a:t>
            </a:r>
            <a:r>
              <a:rPr lang="en-US" altLang="ko-KR" baseline="0" dirty="0" smtClean="0"/>
              <a:t>/ </a:t>
            </a:r>
            <a:r>
              <a:rPr lang="ko-KR" altLang="en-US" baseline="0" dirty="0" smtClean="0"/>
              <a:t>병원정보 </a:t>
            </a:r>
            <a:r>
              <a:rPr lang="en-US" altLang="ko-KR" baseline="0" dirty="0" smtClean="0"/>
              <a:t>+ </a:t>
            </a:r>
            <a:r>
              <a:rPr lang="ko-KR" altLang="en-US" baseline="0" dirty="0" smtClean="0"/>
              <a:t>영상</a:t>
            </a:r>
            <a:r>
              <a:rPr lang="en-US" altLang="ko-KR" baseline="0" dirty="0" smtClean="0"/>
              <a:t>)</a:t>
            </a:r>
          </a:p>
          <a:p>
            <a:pPr marL="228600" indent="-228600">
              <a:buAutoNum type="arabicPeriod"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136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ko-KR" altLang="en-US" dirty="0" smtClean="0"/>
              <a:t>화면 사용의 경우 </a:t>
            </a:r>
            <a:r>
              <a:rPr lang="en-US" altLang="ko-KR" dirty="0" smtClean="0"/>
              <a:t>TV</a:t>
            </a:r>
            <a:r>
              <a:rPr lang="ko-KR" altLang="en-US" dirty="0" smtClean="0"/>
              <a:t>영상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기타영상 </a:t>
            </a:r>
            <a:r>
              <a:rPr lang="en-US" altLang="ko-KR" dirty="0" smtClean="0"/>
              <a:t>/ </a:t>
            </a:r>
            <a:r>
              <a:rPr lang="ko-KR" altLang="en-US" dirty="0" smtClean="0"/>
              <a:t>병원정보</a:t>
            </a:r>
            <a:r>
              <a:rPr lang="en-US" altLang="ko-KR" dirty="0" smtClean="0"/>
              <a:t>(</a:t>
            </a:r>
            <a:r>
              <a:rPr lang="ko-KR" altLang="en-US" dirty="0" smtClean="0"/>
              <a:t>광고이미지</a:t>
            </a:r>
            <a:r>
              <a:rPr lang="en-US" altLang="ko-KR" dirty="0" smtClean="0"/>
              <a:t>)</a:t>
            </a:r>
            <a:r>
              <a:rPr lang="ko-KR" altLang="en-US" dirty="0" smtClean="0"/>
              <a:t>로 나눌 수 있는데</a:t>
            </a:r>
            <a:r>
              <a:rPr lang="en-US" altLang="ko-KR" dirty="0" smtClean="0"/>
              <a:t>, TV </a:t>
            </a:r>
            <a:r>
              <a:rPr lang="ko-KR" altLang="en-US" dirty="0" smtClean="0"/>
              <a:t>영상을 사용하기 위해서는 </a:t>
            </a:r>
            <a:r>
              <a:rPr lang="en-US" altLang="ko-KR" dirty="0" smtClean="0"/>
              <a:t>TV </a:t>
            </a:r>
            <a:r>
              <a:rPr lang="ko-KR" altLang="en-US" dirty="0" smtClean="0"/>
              <a:t>카드를 추가로 설치해야 합니다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기타영상은 경로를 저장해 주어야 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병원정보</a:t>
            </a:r>
            <a:r>
              <a:rPr lang="en-US" altLang="ko-KR" dirty="0" smtClean="0"/>
              <a:t>(</a:t>
            </a:r>
            <a:r>
              <a:rPr lang="ko-KR" altLang="en-US" dirty="0" smtClean="0"/>
              <a:t>광고이미지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이미지 파일이 있어야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이에 대한 설정은 영상 관련 탭을 설명할 때 </a:t>
            </a:r>
            <a:r>
              <a:rPr lang="ko-KR" altLang="en-US" dirty="0" err="1" smtClean="0"/>
              <a:t>말씀드리겠습니다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ECA2F-4EED-4319-A56E-0824586F999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57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674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88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21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36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98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83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604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2331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995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779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776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4177F-0685-4F1C-BE3B-2993355E27B9}" type="datetimeFigureOut">
              <a:rPr lang="ko-KR" altLang="en-US" smtClean="0"/>
              <a:t>2019-04-09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8FAA-9DB2-4696-8626-9B5C26637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60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1" y="0"/>
            <a:ext cx="9902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(5</a:t>
            </a:r>
            <a:r>
              <a:rPr lang="ko-KR" altLang="en-US" dirty="0" smtClean="0"/>
              <a:t>인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5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7" cy="4115295"/>
          </a:xfrm>
        </p:spPr>
      </p:pic>
    </p:spTree>
    <p:extLst>
      <p:ext uri="{BB962C8B-B14F-4D97-AF65-F5344CB8AC3E}">
        <p14:creationId xmlns:p14="http://schemas.microsoft.com/office/powerpoint/2010/main" val="34658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en-US" altLang="ko-KR" dirty="0"/>
              <a:t>5</a:t>
            </a:r>
            <a:r>
              <a:rPr lang="ko-KR" altLang="en-US" dirty="0" smtClean="0"/>
              <a:t>인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1709920"/>
            <a:ext cx="7332306" cy="4128722"/>
          </a:xfrm>
        </p:spPr>
      </p:pic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7984272" y="1825625"/>
            <a:ext cx="3936382" cy="4351338"/>
          </a:xfrm>
        </p:spPr>
        <p:txBody>
          <a:bodyPr/>
          <a:lstStyle/>
          <a:p>
            <a:r>
              <a:rPr lang="ko-KR" altLang="en-US" dirty="0" smtClean="0"/>
              <a:t>대기환자가 </a:t>
            </a:r>
            <a:r>
              <a:rPr lang="en-US" altLang="ko-KR" dirty="0"/>
              <a:t>5</a:t>
            </a:r>
            <a:r>
              <a:rPr lang="ko-KR" altLang="en-US" dirty="0" smtClean="0"/>
              <a:t>인 이상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en-US" altLang="ko-KR" sz="2000" dirty="0">
                <a:solidFill>
                  <a:srgbClr val="FF0000"/>
                </a:solidFill>
              </a:rPr>
              <a:t>(</a:t>
            </a:r>
            <a:r>
              <a:rPr lang="ko-KR" altLang="en-US" sz="2000" dirty="0">
                <a:solidFill>
                  <a:srgbClr val="FF0000"/>
                </a:solidFill>
              </a:rPr>
              <a:t>수정된 사항</a:t>
            </a:r>
            <a:r>
              <a:rPr lang="en-US" altLang="ko-KR" sz="2000" dirty="0">
                <a:solidFill>
                  <a:srgbClr val="FF0000"/>
                </a:solidFill>
              </a:rPr>
              <a:t>) </a:t>
            </a:r>
            <a:r>
              <a:rPr lang="en-US" altLang="ko-KR" sz="2000" dirty="0" smtClean="0">
                <a:solidFill>
                  <a:srgbClr val="FF0000"/>
                </a:solidFill>
              </a:rPr>
              <a:t>: </a:t>
            </a:r>
            <a:r>
              <a:rPr lang="ko-KR" altLang="en-US" sz="2000" dirty="0" smtClean="0"/>
              <a:t>대기환자가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인을 넘어가면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명을 먼저 보여준 후 설정된 시간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기본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초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이후에 </a:t>
            </a:r>
            <a:r>
              <a:rPr lang="en-US" altLang="ko-KR" sz="2000" dirty="0"/>
              <a:t>6</a:t>
            </a:r>
            <a:r>
              <a:rPr lang="ko-KR" altLang="en-US" sz="2000" dirty="0" smtClean="0"/>
              <a:t>번 부터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번까지 보여집니다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110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(10</a:t>
            </a:r>
            <a:r>
              <a:rPr lang="ko-KR" altLang="en-US" dirty="0" smtClean="0"/>
              <a:t>인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18965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4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(10</a:t>
            </a:r>
            <a:r>
              <a:rPr lang="ko-KR" altLang="en-US" dirty="0" smtClean="0"/>
              <a:t>인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1709920"/>
            <a:ext cx="7332306" cy="4128723"/>
          </a:xfrm>
        </p:spPr>
      </p:pic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7984272" y="1825625"/>
            <a:ext cx="3936382" cy="4351338"/>
          </a:xfrm>
        </p:spPr>
        <p:txBody>
          <a:bodyPr/>
          <a:lstStyle/>
          <a:p>
            <a:r>
              <a:rPr lang="ko-KR" altLang="en-US" dirty="0" smtClean="0"/>
              <a:t>대기환자가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인 이상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en-US" altLang="ko-KR" sz="2000" dirty="0">
                <a:solidFill>
                  <a:srgbClr val="FF0000"/>
                </a:solidFill>
              </a:rPr>
              <a:t>(</a:t>
            </a:r>
            <a:r>
              <a:rPr lang="ko-KR" altLang="en-US" sz="2000" dirty="0">
                <a:solidFill>
                  <a:srgbClr val="FF0000"/>
                </a:solidFill>
              </a:rPr>
              <a:t>수정된 사항</a:t>
            </a:r>
            <a:r>
              <a:rPr lang="en-US" altLang="ko-KR" sz="2000" dirty="0">
                <a:solidFill>
                  <a:srgbClr val="FF0000"/>
                </a:solidFill>
              </a:rPr>
              <a:t>) </a:t>
            </a:r>
            <a:r>
              <a:rPr lang="en-US" altLang="ko-KR" sz="2000" dirty="0" smtClean="0">
                <a:solidFill>
                  <a:srgbClr val="FF0000"/>
                </a:solidFill>
              </a:rPr>
              <a:t>: </a:t>
            </a:r>
            <a:r>
              <a:rPr lang="ko-KR" altLang="en-US" sz="2000" dirty="0" smtClean="0"/>
              <a:t>대기환자가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인을 넘어가면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명을 먼저 보여준 후 설정된 시간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기본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초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이후에 </a:t>
            </a:r>
            <a:r>
              <a:rPr lang="en-US" altLang="ko-KR" sz="2000" dirty="0" smtClean="0"/>
              <a:t>11</a:t>
            </a:r>
            <a:r>
              <a:rPr lang="ko-KR" altLang="en-US" sz="2000" dirty="0" smtClean="0"/>
              <a:t>번 부터 </a:t>
            </a:r>
            <a:r>
              <a:rPr lang="en-US" altLang="ko-KR" sz="2000" dirty="0" smtClean="0"/>
              <a:t>20</a:t>
            </a:r>
            <a:r>
              <a:rPr lang="ko-KR" altLang="en-US" sz="2000" dirty="0"/>
              <a:t>번</a:t>
            </a:r>
            <a:r>
              <a:rPr lang="ko-KR" altLang="en-US" sz="2000" dirty="0" smtClean="0"/>
              <a:t>까지 보여집니다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48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</a:t>
            </a:r>
            <a:r>
              <a:rPr lang="en-US" altLang="ko-KR" dirty="0"/>
              <a:t>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/>
              <a:t>3</a:t>
            </a:r>
            <a:r>
              <a:rPr lang="ko-KR" altLang="en-US" dirty="0" smtClean="0"/>
              <a:t>분할</a:t>
            </a:r>
            <a:r>
              <a:rPr lang="en-US" altLang="ko-KR" dirty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32092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</a:t>
            </a:r>
            <a:r>
              <a:rPr lang="en-US" altLang="ko-KR" dirty="0"/>
              <a:t>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/>
              <a:t>2</a:t>
            </a:r>
            <a:r>
              <a:rPr lang="ko-KR" altLang="en-US" dirty="0" smtClean="0"/>
              <a:t>분할</a:t>
            </a:r>
            <a:r>
              <a:rPr lang="en-US" altLang="ko-KR" dirty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16047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화면 </a:t>
            </a:r>
            <a:r>
              <a:rPr lang="en-US" altLang="ko-KR" dirty="0" smtClean="0"/>
              <a:t>+ 2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세로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921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화면 </a:t>
            </a:r>
            <a:r>
              <a:rPr lang="en-US" altLang="ko-KR" dirty="0" smtClean="0"/>
              <a:t>+ 2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가로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5709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>
            <a:normAutofit/>
          </a:bodyPr>
          <a:lstStyle/>
          <a:p>
            <a:r>
              <a:rPr lang="ko-KR" altLang="en-US" dirty="0"/>
              <a:t>화면구성선택 </a:t>
            </a:r>
            <a:r>
              <a:rPr lang="en-US" altLang="ko-KR" dirty="0"/>
              <a:t>[</a:t>
            </a:r>
            <a:r>
              <a:rPr lang="ko-KR" altLang="en-US" dirty="0"/>
              <a:t>화면 </a:t>
            </a:r>
            <a:r>
              <a:rPr lang="en-US" altLang="ko-KR" dirty="0"/>
              <a:t>+ 2</a:t>
            </a:r>
            <a:r>
              <a:rPr lang="ko-KR" altLang="en-US" dirty="0"/>
              <a:t>분할</a:t>
            </a:r>
            <a:r>
              <a:rPr lang="en-US" altLang="ko-KR" dirty="0"/>
              <a:t>(</a:t>
            </a:r>
            <a:r>
              <a:rPr lang="ko-KR" altLang="en-US" dirty="0"/>
              <a:t>가로</a:t>
            </a:r>
            <a:r>
              <a:rPr lang="en-US" altLang="ko-KR" dirty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4" y="1709920"/>
            <a:ext cx="7332306" cy="4128722"/>
          </a:xfrm>
        </p:spPr>
      </p:pic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7984272" y="1825625"/>
            <a:ext cx="3936382" cy="435133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>
                <a:solidFill>
                  <a:srgbClr val="FF0000"/>
                </a:solidFill>
              </a:rPr>
              <a:t>(</a:t>
            </a:r>
            <a:r>
              <a:rPr lang="ko-KR" altLang="en-US" sz="2000" dirty="0">
                <a:solidFill>
                  <a:srgbClr val="FF0000"/>
                </a:solidFill>
              </a:rPr>
              <a:t>수정된 사항</a:t>
            </a:r>
            <a:r>
              <a:rPr lang="en-US" altLang="ko-KR" sz="2000" dirty="0" smtClean="0">
                <a:solidFill>
                  <a:srgbClr val="FF0000"/>
                </a:solidFill>
              </a:rPr>
              <a:t>) :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인 </a:t>
            </a:r>
            <a:r>
              <a:rPr lang="ko-KR" altLang="en-US" sz="2000" dirty="0" err="1" smtClean="0"/>
              <a:t>가로형인</a:t>
            </a:r>
            <a:r>
              <a:rPr lang="ko-KR" altLang="en-US" sz="2000" dirty="0" smtClean="0"/>
              <a:t> 경우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대기환자는 </a:t>
            </a:r>
            <a:r>
              <a:rPr lang="en-US" altLang="ko-KR" sz="2000" dirty="0" smtClean="0"/>
              <a:t>3</a:t>
            </a:r>
            <a:r>
              <a:rPr lang="ko-KR" altLang="en-US" sz="2000" dirty="0" smtClean="0"/>
              <a:t>명씩 보여지므로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최대 </a:t>
            </a:r>
            <a:r>
              <a:rPr lang="en-US" altLang="ko-KR" sz="2000" dirty="0" smtClean="0"/>
              <a:t>6</a:t>
            </a:r>
            <a:r>
              <a:rPr lang="ko-KR" altLang="en-US" sz="2000" dirty="0" smtClean="0"/>
              <a:t>명씩 로테이션으로 보여집니다</a:t>
            </a:r>
            <a:r>
              <a:rPr lang="en-US" altLang="ko-KR" sz="2000" dirty="0" smtClean="0"/>
              <a:t>. (2</a:t>
            </a:r>
            <a:r>
              <a:rPr lang="ko-KR" altLang="en-US" sz="2000" dirty="0" smtClean="0"/>
              <a:t>분할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가로</a:t>
            </a:r>
            <a:r>
              <a:rPr lang="en-US" altLang="ko-KR" sz="2000" dirty="0" smtClean="0"/>
              <a:t>) + </a:t>
            </a:r>
            <a:r>
              <a:rPr lang="ko-KR" altLang="en-US" sz="2000" dirty="0" smtClean="0"/>
              <a:t>화면도 같은 형태</a:t>
            </a:r>
            <a:r>
              <a:rPr lang="en-US" altLang="ko-KR" sz="2000" dirty="0" smtClean="0"/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677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화면 </a:t>
            </a:r>
            <a:r>
              <a:rPr lang="en-US" altLang="ko-KR" dirty="0" smtClean="0"/>
              <a:t>+ </a:t>
            </a:r>
            <a:r>
              <a:rPr lang="ko-KR" altLang="en-US" dirty="0" smtClean="0"/>
              <a:t>대기자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34666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7939668" y="647700"/>
            <a:ext cx="3802566" cy="5529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환경설정 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Server Setup</a:t>
            </a:r>
            <a:r>
              <a:rPr lang="ko-KR" altLang="en-US" sz="2000" dirty="0" smtClean="0"/>
              <a:t>에 있는 </a:t>
            </a:r>
            <a:r>
              <a:rPr lang="en-US" altLang="ko-KR" sz="2000" dirty="0" smtClean="0"/>
              <a:t>16</a:t>
            </a:r>
            <a:r>
              <a:rPr lang="ko-KR" altLang="en-US" sz="2000" dirty="0" smtClean="0"/>
              <a:t>번의 대기자 디스플레이 사용여부에서 디스플레이를 체크</a:t>
            </a:r>
            <a:endParaRPr lang="ko-KR" altLang="en-US" sz="2000" dirty="0"/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820131"/>
            <a:ext cx="6867293" cy="5184399"/>
          </a:xfrm>
        </p:spPr>
      </p:pic>
    </p:spTree>
    <p:extLst>
      <p:ext uri="{BB962C8B-B14F-4D97-AF65-F5344CB8AC3E}">
        <p14:creationId xmlns:p14="http://schemas.microsoft.com/office/powerpoint/2010/main" val="4501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세로</a:t>
            </a:r>
            <a:r>
              <a:rPr lang="en-US" altLang="ko-KR" dirty="0" smtClean="0"/>
              <a:t>) + </a:t>
            </a:r>
            <a:r>
              <a:rPr lang="ko-KR" altLang="en-US" dirty="0" smtClean="0"/>
              <a:t>화면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7561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[2</a:t>
            </a:r>
            <a:r>
              <a:rPr lang="ko-KR" altLang="en-US" dirty="0" smtClean="0"/>
              <a:t>분할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가로</a:t>
            </a:r>
            <a:r>
              <a:rPr lang="en-US" altLang="ko-KR" dirty="0" smtClean="0"/>
              <a:t>) + </a:t>
            </a:r>
            <a:r>
              <a:rPr lang="ko-KR" altLang="en-US" dirty="0" smtClean="0"/>
              <a:t>화면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9354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대기자 </a:t>
            </a:r>
            <a:r>
              <a:rPr lang="en-US" altLang="ko-KR" dirty="0" smtClean="0"/>
              <a:t>+ </a:t>
            </a:r>
            <a:r>
              <a:rPr lang="ko-KR" altLang="en-US" dirty="0" smtClean="0"/>
              <a:t>화면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1037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전체화면</a:t>
            </a:r>
            <a:r>
              <a:rPr lang="en-US" altLang="ko-KR" dirty="0" smtClean="0"/>
              <a:t>1(</a:t>
            </a:r>
            <a:r>
              <a:rPr lang="ko-KR" altLang="en-US" dirty="0" smtClean="0"/>
              <a:t>영상</a:t>
            </a:r>
            <a:r>
              <a:rPr lang="en-US" altLang="ko-KR" dirty="0" smtClean="0"/>
              <a:t>)]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2560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영상 </a:t>
            </a:r>
            <a:r>
              <a:rPr lang="en-US" altLang="ko-KR" dirty="0" smtClean="0"/>
              <a:t>+ </a:t>
            </a:r>
            <a:r>
              <a:rPr lang="ko-KR" altLang="en-US" dirty="0" smtClean="0"/>
              <a:t>병원정보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125964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1950" y="365125"/>
            <a:ext cx="10991850" cy="835025"/>
          </a:xfrm>
        </p:spPr>
        <p:txBody>
          <a:bodyPr/>
          <a:lstStyle/>
          <a:p>
            <a:r>
              <a:rPr lang="ko-KR" altLang="en-US" dirty="0" smtClean="0"/>
              <a:t>화면구성선택 </a:t>
            </a:r>
            <a:r>
              <a:rPr lang="en-US" altLang="ko-KR" dirty="0" smtClean="0"/>
              <a:t>[</a:t>
            </a:r>
            <a:r>
              <a:rPr lang="ko-KR" altLang="en-US" dirty="0" smtClean="0"/>
              <a:t>병원정보 </a:t>
            </a:r>
            <a:r>
              <a:rPr lang="en-US" altLang="ko-KR" dirty="0" smtClean="0"/>
              <a:t>+ </a:t>
            </a:r>
            <a:r>
              <a:rPr lang="ko-KR" altLang="en-US" dirty="0" smtClean="0"/>
              <a:t>영상</a:t>
            </a:r>
            <a:r>
              <a:rPr lang="en-US" altLang="ko-KR" dirty="0" smtClean="0"/>
              <a:t>]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709920"/>
            <a:ext cx="7343774" cy="4128723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1723347"/>
            <a:ext cx="3987886" cy="4115295"/>
          </a:xfrm>
        </p:spPr>
      </p:pic>
    </p:spTree>
    <p:extLst>
      <p:ext uri="{BB962C8B-B14F-4D97-AF65-F5344CB8AC3E}">
        <p14:creationId xmlns:p14="http://schemas.microsoft.com/office/powerpoint/2010/main" val="22963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199" y="647700"/>
            <a:ext cx="5343525" cy="5529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화면 사용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/>
              <a:t>TV </a:t>
            </a:r>
            <a:r>
              <a:rPr lang="ko-KR" altLang="en-US" sz="2000" dirty="0" smtClean="0"/>
              <a:t>영상 </a:t>
            </a:r>
            <a:r>
              <a:rPr lang="en-US" altLang="ko-KR" sz="2000" dirty="0" smtClean="0"/>
              <a:t>/ </a:t>
            </a:r>
            <a:r>
              <a:rPr lang="ko-KR" altLang="en-US" sz="2000" dirty="0" smtClean="0"/>
              <a:t>기타 영상 </a:t>
            </a:r>
            <a:r>
              <a:rPr lang="en-US" altLang="ko-KR" sz="2000" dirty="0" smtClean="0"/>
              <a:t>/ </a:t>
            </a:r>
            <a:r>
              <a:rPr lang="ko-KR" altLang="en-US" sz="2000" dirty="0" smtClean="0"/>
              <a:t>병원정보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광고이미지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최대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명 </a:t>
            </a:r>
            <a:r>
              <a:rPr lang="en-US" altLang="ko-KR" sz="2000" dirty="0" smtClean="0"/>
              <a:t>/ </a:t>
            </a:r>
            <a:r>
              <a:rPr lang="ko-KR" altLang="en-US" sz="2000" dirty="0" smtClean="0"/>
              <a:t>영상 </a:t>
            </a:r>
            <a:r>
              <a:rPr lang="en-US" altLang="ko-KR" sz="2000" dirty="0" smtClean="0"/>
              <a:t>+ </a:t>
            </a:r>
            <a:r>
              <a:rPr lang="ko-KR" altLang="en-US" sz="2000" dirty="0" smtClean="0"/>
              <a:t>대기자인 경우에만</a:t>
            </a:r>
            <a:r>
              <a:rPr lang="en-US" altLang="ko-KR" sz="2000" dirty="0"/>
              <a:t> </a:t>
            </a:r>
            <a:r>
              <a:rPr lang="ko-KR" altLang="en-US" sz="2000" dirty="0" smtClean="0"/>
              <a:t>화면 사용을 아무거나 선택할 수 있음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/>
              <a:t>TV </a:t>
            </a:r>
            <a:r>
              <a:rPr lang="ko-KR" altLang="en-US" sz="2000" dirty="0" smtClean="0"/>
              <a:t>영상은 </a:t>
            </a:r>
            <a:r>
              <a:rPr lang="en-US" altLang="ko-KR" sz="2000" dirty="0" smtClean="0"/>
              <a:t>TV</a:t>
            </a:r>
            <a:r>
              <a:rPr lang="ko-KR" altLang="en-US" sz="2000" dirty="0" smtClean="0"/>
              <a:t>카드 설치 필요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기타 영상은 경로 저장 필요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병원정보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광고이미지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는 </a:t>
            </a:r>
            <a:r>
              <a:rPr lang="en-US" altLang="ko-KR" sz="2000" dirty="0" err="1" smtClean="0"/>
              <a:t>png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혹은 </a:t>
            </a:r>
            <a:r>
              <a:rPr lang="en-US" altLang="ko-KR" sz="2000" dirty="0" smtClean="0"/>
              <a:t>jpg</a:t>
            </a:r>
            <a:r>
              <a:rPr lang="ko-KR" altLang="en-US" sz="2000" dirty="0" smtClean="0"/>
              <a:t>파일</a:t>
            </a:r>
            <a:endParaRPr lang="en-US" altLang="ko-KR" sz="2000" dirty="0" smtClean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00671"/>
            <a:ext cx="5181599" cy="5347145"/>
          </a:xfrm>
        </p:spPr>
      </p:pic>
    </p:spTree>
    <p:extLst>
      <p:ext uri="{BB962C8B-B14F-4D97-AF65-F5344CB8AC3E}">
        <p14:creationId xmlns:p14="http://schemas.microsoft.com/office/powerpoint/2010/main" val="15090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199" y="647700"/>
            <a:ext cx="5343525" cy="55292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대기자 설정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ko-KR" altLang="en-US" sz="2000" dirty="0" smtClean="0"/>
              <a:t>대기자 화면변경 속도 </a:t>
            </a:r>
            <a:r>
              <a:rPr lang="en-US" altLang="ko-KR" sz="2000" dirty="0" smtClean="0"/>
              <a:t>(0</a:t>
            </a:r>
            <a:r>
              <a:rPr lang="ko-KR" altLang="en-US" sz="2000" dirty="0" smtClean="0"/>
              <a:t>초 </a:t>
            </a:r>
            <a:r>
              <a:rPr lang="en-US" altLang="ko-KR" sz="2000" dirty="0" smtClean="0"/>
              <a:t>~ 10</a:t>
            </a:r>
            <a:r>
              <a:rPr lang="ko-KR" altLang="en-US" sz="2000" dirty="0" smtClean="0"/>
              <a:t>초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폰트 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설정 컴퓨터에 있는 폰트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스킨 총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가지 색상</a:t>
            </a:r>
            <a:r>
              <a:rPr lang="en-US" altLang="ko-KR" sz="2000" dirty="0" smtClean="0"/>
              <a:t>(29</a:t>
            </a:r>
            <a:r>
              <a:rPr lang="ko-KR" altLang="en-US" sz="2000" dirty="0" smtClean="0"/>
              <a:t>장 </a:t>
            </a:r>
            <a:r>
              <a:rPr lang="ko-KR" altLang="en-US" sz="2000" dirty="0" smtClean="0"/>
              <a:t>설명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보류표시</a:t>
            </a:r>
            <a:r>
              <a:rPr lang="en-US" altLang="ko-KR" sz="2000" dirty="0" smtClean="0"/>
              <a:t>(</a:t>
            </a:r>
            <a:r>
              <a:rPr lang="en-US" altLang="ko-KR" sz="2000" dirty="0" smtClean="0"/>
              <a:t>30</a:t>
            </a:r>
            <a:r>
              <a:rPr lang="ko-KR" altLang="en-US" sz="2000" dirty="0" smtClean="0"/>
              <a:t>장 </a:t>
            </a:r>
            <a:r>
              <a:rPr lang="ko-KR" altLang="en-US" sz="2000" dirty="0" smtClean="0"/>
              <a:t>설명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>
                <a:solidFill>
                  <a:srgbClr val="FF0000"/>
                </a:solidFill>
              </a:rPr>
              <a:t>수정된 </a:t>
            </a:r>
            <a:r>
              <a:rPr lang="ko-KR" altLang="en-US" sz="2000" dirty="0" smtClean="0">
                <a:solidFill>
                  <a:srgbClr val="FF0000"/>
                </a:solidFill>
              </a:rPr>
              <a:t>사항</a:t>
            </a:r>
            <a:r>
              <a:rPr lang="en-US" altLang="ko-KR" sz="2000" dirty="0" smtClean="0">
                <a:solidFill>
                  <a:srgbClr val="FF0000"/>
                </a:solidFill>
              </a:rPr>
              <a:t>1) 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내원사유</a:t>
            </a:r>
            <a:r>
              <a:rPr lang="ko-KR" altLang="en-US" sz="2000" dirty="0" smtClean="0"/>
              <a:t> 표시를 체크하면 접수 할 때 환자의 </a:t>
            </a:r>
            <a:r>
              <a:rPr lang="ko-KR" altLang="en-US" sz="2000" dirty="0" err="1" smtClean="0"/>
              <a:t>내원사유를</a:t>
            </a:r>
            <a:r>
              <a:rPr lang="ko-KR" altLang="en-US" sz="2000" dirty="0" smtClean="0"/>
              <a:t> 적은 내용이 디스플레이 화면에 표기가 됩니다</a:t>
            </a:r>
            <a:r>
              <a:rPr lang="en-US" altLang="ko-KR" sz="2000" dirty="0" smtClean="0"/>
              <a:t>. (28</a:t>
            </a:r>
            <a:r>
              <a:rPr lang="ko-KR" altLang="en-US" sz="2000" dirty="0" smtClean="0"/>
              <a:t>장 예시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/>
              <a:t>대기자명보호 </a:t>
            </a:r>
            <a:r>
              <a:rPr lang="en-US" altLang="ko-KR" sz="2000" dirty="0"/>
              <a:t>:</a:t>
            </a:r>
            <a:r>
              <a:rPr lang="ko-KR" altLang="en-US" sz="2000" dirty="0"/>
              <a:t> 이름 사이에 ☆ </a:t>
            </a:r>
            <a:r>
              <a:rPr lang="ko-KR" altLang="en-US" sz="2000" dirty="0" smtClean="0"/>
              <a:t>표시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수정된 </a:t>
            </a:r>
            <a:r>
              <a:rPr lang="ko-KR" altLang="en-US" sz="2000" dirty="0" smtClean="0">
                <a:solidFill>
                  <a:srgbClr val="FF0000"/>
                </a:solidFill>
              </a:rPr>
              <a:t>사항</a:t>
            </a:r>
            <a:r>
              <a:rPr lang="en-US" altLang="ko-KR" sz="2000" dirty="0" smtClean="0">
                <a:solidFill>
                  <a:srgbClr val="FF0000"/>
                </a:solidFill>
              </a:rPr>
              <a:t>2) 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대기자호출</a:t>
            </a:r>
            <a:r>
              <a:rPr lang="ko-KR" altLang="en-US" sz="2000" dirty="0" smtClean="0"/>
              <a:t> 음성은 체크가 되어 있을 경우 </a:t>
            </a:r>
            <a:r>
              <a:rPr lang="ko-KR" altLang="en-US" sz="2000" dirty="0" err="1" smtClean="0"/>
              <a:t>대기자를</a:t>
            </a:r>
            <a:r>
              <a:rPr lang="ko-KR" altLang="en-US" sz="2000" dirty="0" smtClean="0"/>
              <a:t> 진료실에서 </a:t>
            </a:r>
            <a:r>
              <a:rPr lang="ko-KR" altLang="en-US" sz="2000" dirty="0" err="1" smtClean="0"/>
              <a:t>더블클릭하면</a:t>
            </a:r>
            <a:r>
              <a:rPr lang="ko-KR" altLang="en-US" sz="2000" dirty="0" smtClean="0"/>
              <a:t> 음성 안내가 같이 나가고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체크가 풀리면 음성은 나오지 않습니다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8" y="805074"/>
            <a:ext cx="5173321" cy="5338339"/>
          </a:xfrm>
        </p:spPr>
      </p:pic>
    </p:spTree>
    <p:extLst>
      <p:ext uri="{BB962C8B-B14F-4D97-AF65-F5344CB8AC3E}">
        <p14:creationId xmlns:p14="http://schemas.microsoft.com/office/powerpoint/2010/main" val="34807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7791855" y="647700"/>
            <a:ext cx="3723869" cy="55292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대기자 설정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err="1" smtClean="0"/>
              <a:t>내원사유</a:t>
            </a:r>
            <a:r>
              <a:rPr lang="ko-KR" altLang="en-US" sz="2000" dirty="0" smtClean="0"/>
              <a:t> 표시 예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이름 하단에 최대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글자 정도의 </a:t>
            </a:r>
            <a:r>
              <a:rPr lang="ko-KR" altLang="en-US" sz="2000" dirty="0" err="1" smtClean="0"/>
              <a:t>내원사유가</a:t>
            </a:r>
            <a:r>
              <a:rPr lang="ko-KR" altLang="en-US" sz="2000" dirty="0" smtClean="0"/>
              <a:t> 나타납니다</a:t>
            </a:r>
            <a:r>
              <a:rPr lang="en-US" altLang="ko-KR" sz="2000" dirty="0" smtClean="0"/>
              <a:t>.</a:t>
            </a:r>
            <a:endParaRPr lang="en-US" altLang="ko-KR" sz="2000" dirty="0" smtClean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5" y="1264596"/>
            <a:ext cx="7349788" cy="4134255"/>
          </a:xfrm>
        </p:spPr>
      </p:pic>
    </p:spTree>
    <p:extLst>
      <p:ext uri="{BB962C8B-B14F-4D97-AF65-F5344CB8AC3E}">
        <p14:creationId xmlns:p14="http://schemas.microsoft.com/office/powerpoint/2010/main" val="25015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8336478" y="647700"/>
            <a:ext cx="3179246" cy="55292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스킨 설정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기본 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번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/>
              <a:t>01~05</a:t>
            </a:r>
            <a:r>
              <a:rPr lang="ko-KR" altLang="en-US" sz="2000" dirty="0" smtClean="0"/>
              <a:t>까지 스킨을 설정할 수 있습니다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진료실이 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개 혹은 </a:t>
            </a:r>
            <a:r>
              <a:rPr lang="en-US" altLang="ko-KR" sz="2000" dirty="0" smtClean="0"/>
              <a:t>2</a:t>
            </a:r>
            <a:r>
              <a:rPr lang="ko-KR" altLang="en-US" sz="2000" dirty="0" smtClean="0"/>
              <a:t>개 형태인 디스플레이의 경우 좌측 스킨에서 진료실 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번</a:t>
            </a:r>
            <a:r>
              <a:rPr lang="en-US" altLang="ko-KR" sz="2000" dirty="0" smtClean="0"/>
              <a:t>, 2</a:t>
            </a:r>
            <a:r>
              <a:rPr lang="ko-KR" altLang="en-US" sz="2000" dirty="0" smtClean="0"/>
              <a:t>번의 색상이 따라갑니다</a:t>
            </a:r>
            <a:r>
              <a:rPr lang="en-US" altLang="ko-KR" sz="2000" dirty="0" smtClean="0"/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/>
              <a:t>(ex </a:t>
            </a:r>
            <a:r>
              <a:rPr lang="ko-KR" altLang="en-US" sz="2000" dirty="0" smtClean="0"/>
              <a:t>진료실 </a:t>
            </a:r>
            <a:r>
              <a:rPr lang="en-US" altLang="ko-KR" sz="2000" dirty="0" smtClean="0"/>
              <a:t>2</a:t>
            </a:r>
            <a:r>
              <a:rPr lang="ko-KR" altLang="en-US" sz="2000" dirty="0" smtClean="0"/>
              <a:t>개짜리 디스플레이 </a:t>
            </a:r>
            <a:r>
              <a:rPr lang="en-US" altLang="ko-KR" sz="2000" dirty="0" smtClean="0"/>
              <a:t>01</a:t>
            </a:r>
            <a:r>
              <a:rPr lang="ko-KR" altLang="en-US" sz="2000" dirty="0" smtClean="0"/>
              <a:t>스킨인 경우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첫 번째 진료실은 </a:t>
            </a:r>
            <a:r>
              <a:rPr lang="ko-KR" altLang="en-US" sz="2000" dirty="0" err="1" smtClean="0"/>
              <a:t>민트색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두 번째 진료실은 파란색</a:t>
            </a:r>
            <a:r>
              <a:rPr lang="en-US" altLang="ko-KR" sz="2000" dirty="0" smtClean="0"/>
              <a:t>)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2" y="200722"/>
            <a:ext cx="7734486" cy="6445405"/>
          </a:xfrm>
          <a:ln>
            <a:solidFill>
              <a:srgbClr val="FF0000"/>
            </a:solidFill>
          </a:ln>
        </p:spPr>
      </p:pic>
      <p:sp>
        <p:nvSpPr>
          <p:cNvPr id="4" name="직사각형 3"/>
          <p:cNvSpPr/>
          <p:nvPr/>
        </p:nvSpPr>
        <p:spPr>
          <a:xfrm>
            <a:off x="2821257" y="379141"/>
            <a:ext cx="1672683" cy="26855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7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7939668" y="647700"/>
            <a:ext cx="3802566" cy="5529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시작화면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err="1" smtClean="0"/>
              <a:t>eClick</a:t>
            </a:r>
            <a:r>
              <a:rPr lang="en-US" altLang="ko-KR" sz="2000" dirty="0" smtClean="0"/>
              <a:t> -&gt; </a:t>
            </a:r>
            <a:r>
              <a:rPr lang="ko-KR" altLang="en-US" sz="2000" dirty="0" smtClean="0"/>
              <a:t>보조업무 </a:t>
            </a:r>
            <a:r>
              <a:rPr lang="en-US" altLang="ko-KR" sz="2000" dirty="0" smtClean="0"/>
              <a:t>-&gt; </a:t>
            </a:r>
            <a:r>
              <a:rPr lang="ko-KR" altLang="en-US" sz="2000" dirty="0" smtClean="0"/>
              <a:t>대기자 디스플레이</a:t>
            </a:r>
            <a:endParaRPr lang="en-US" altLang="ko-KR" sz="2000" dirty="0" smtClean="0"/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52085"/>
            <a:ext cx="6867293" cy="4720490"/>
          </a:xfrm>
        </p:spPr>
      </p:pic>
    </p:spTree>
    <p:extLst>
      <p:ext uri="{BB962C8B-B14F-4D97-AF65-F5344CB8AC3E}">
        <p14:creationId xmlns:p14="http://schemas.microsoft.com/office/powerpoint/2010/main" val="7999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4761571" y="647700"/>
            <a:ext cx="6754153" cy="55292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/>
              <a:t>진료중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보류중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검사중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수정된 사항</a:t>
            </a:r>
            <a:r>
              <a:rPr lang="en-US" altLang="ko-KR" sz="2000" dirty="0" smtClean="0">
                <a:solidFill>
                  <a:srgbClr val="FF0000"/>
                </a:solidFill>
              </a:rPr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진료실에서 환자를 </a:t>
            </a:r>
            <a:r>
              <a:rPr lang="ko-KR" altLang="en-US" sz="2000" dirty="0" err="1" smtClean="0"/>
              <a:t>더블클릭하면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좌측과 같이 </a:t>
            </a:r>
            <a:r>
              <a:rPr lang="ko-KR" altLang="en-US" sz="2000" dirty="0" err="1" smtClean="0"/>
              <a:t>진료중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파란색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표시가 이름 우측에 뜹니다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보류를 체크하면 </a:t>
            </a:r>
            <a:r>
              <a:rPr lang="ko-KR" altLang="en-US" sz="2000" dirty="0" err="1" smtClean="0"/>
              <a:t>보류중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회색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표시가 생성됩니다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검사 처방을 넣고 재저장을 누르게 되면 </a:t>
            </a:r>
            <a:r>
              <a:rPr lang="ko-KR" altLang="en-US" sz="2000" dirty="0" err="1" smtClean="0"/>
              <a:t>검사중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핑크색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표시가 생성됩니다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err="1"/>
              <a:t>진료중</a:t>
            </a:r>
            <a:r>
              <a:rPr lang="ko-KR" altLang="en-US" sz="2000" dirty="0"/>
              <a:t> 표시와 관련된 테이블 </a:t>
            </a:r>
            <a:r>
              <a:rPr lang="en-US" altLang="ko-KR" sz="2000" dirty="0"/>
              <a:t>: </a:t>
            </a:r>
            <a:r>
              <a:rPr lang="en-US" altLang="ko-KR" sz="2000" dirty="0" err="1"/>
              <a:t>jd_check</a:t>
            </a:r>
            <a:endParaRPr lang="en-US" altLang="ko-KR" sz="20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err="1" smtClean="0"/>
              <a:t>보류중</a:t>
            </a:r>
            <a:r>
              <a:rPr lang="ko-KR" altLang="en-US" sz="2000" dirty="0" smtClean="0"/>
              <a:t> 표시와 관련된 테이블 </a:t>
            </a:r>
            <a:r>
              <a:rPr lang="en-US" altLang="ko-KR" sz="2000" dirty="0" smtClean="0"/>
              <a:t>: </a:t>
            </a:r>
            <a:r>
              <a:rPr lang="en-US" altLang="ko-KR" sz="2000" dirty="0" err="1" smtClean="0"/>
              <a:t>jd_boryu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err="1"/>
              <a:t>검사중</a:t>
            </a:r>
            <a:r>
              <a:rPr lang="ko-KR" altLang="en-US" sz="2000" dirty="0"/>
              <a:t> 표시와 관련된 테이블 </a:t>
            </a:r>
            <a:r>
              <a:rPr lang="en-US" altLang="ko-KR" sz="2000" dirty="0"/>
              <a:t>: </a:t>
            </a:r>
            <a:r>
              <a:rPr lang="en-US" altLang="ko-KR" sz="2000" dirty="0" err="1"/>
              <a:t>jd_lab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jd_pt</a:t>
            </a:r>
            <a:r>
              <a:rPr lang="en-US" altLang="ko-KR" sz="2000" dirty="0"/>
              <a:t>, </a:t>
            </a:r>
            <a:r>
              <a:rPr lang="en-US" altLang="ko-KR" sz="2000" dirty="0" err="1"/>
              <a:t>jd_xray</a:t>
            </a:r>
            <a:endParaRPr lang="en-US" altLang="ko-KR" sz="2000" dirty="0"/>
          </a:p>
          <a:p>
            <a:pPr marL="0" indent="0">
              <a:lnSpc>
                <a:spcPct val="150000"/>
              </a:lnSpc>
              <a:buNone/>
            </a:pPr>
            <a:endParaRPr lang="en-US" altLang="ko-KR" sz="2000" dirty="0" smtClean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35" y="590202"/>
            <a:ext cx="3282731" cy="5586761"/>
          </a:xfrm>
        </p:spPr>
      </p:pic>
    </p:spTree>
    <p:extLst>
      <p:ext uri="{BB962C8B-B14F-4D97-AF65-F5344CB8AC3E}">
        <p14:creationId xmlns:p14="http://schemas.microsoft.com/office/powerpoint/2010/main" val="37285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199" y="647700"/>
            <a:ext cx="5343525" cy="55292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/>
              <a:t>멘트</a:t>
            </a:r>
            <a:r>
              <a:rPr lang="ko-KR" altLang="en-US" dirty="0" smtClean="0"/>
              <a:t> 설정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ko-KR" altLang="en-US" sz="2000" dirty="0" smtClean="0"/>
              <a:t>안내문속도 </a:t>
            </a:r>
            <a:r>
              <a:rPr lang="en-US" altLang="ko-KR" sz="2000" dirty="0" smtClean="0"/>
              <a:t>6 </a:t>
            </a:r>
            <a:r>
              <a:rPr lang="ko-KR" altLang="en-US" sz="2000" dirty="0" smtClean="0"/>
              <a:t>기본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폰트컬러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폰트 크기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폰트 지정 변경 가능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코드등록을 먼저 넣고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안내멘트를</a:t>
            </a:r>
            <a:r>
              <a:rPr lang="ko-KR" altLang="en-US" sz="2000" dirty="0" smtClean="0"/>
              <a:t> 입력하여 따로 저장 필요</a:t>
            </a:r>
            <a:r>
              <a:rPr lang="en-US" altLang="ko-KR" sz="2000" dirty="0" smtClean="0"/>
              <a:t>(table </a:t>
            </a:r>
            <a:r>
              <a:rPr lang="ko-KR" altLang="en-US" sz="2000" dirty="0" smtClean="0"/>
              <a:t>다름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코드가 여러 개이면 여러 개 코드의 </a:t>
            </a:r>
            <a:r>
              <a:rPr lang="ko-KR" altLang="en-US" sz="2000" dirty="0" err="1" smtClean="0"/>
              <a:t>안내멘트가</a:t>
            </a:r>
            <a:r>
              <a:rPr lang="ko-KR" altLang="en-US" sz="2000" dirty="0" smtClean="0"/>
              <a:t> </a:t>
            </a:r>
            <a:r>
              <a:rPr lang="ko-KR" altLang="en-US" sz="2000" dirty="0" smtClean="0"/>
              <a:t>한 줄로 </a:t>
            </a:r>
            <a:r>
              <a:rPr lang="ko-KR" altLang="en-US" sz="2000" dirty="0" smtClean="0"/>
              <a:t>보여집니다</a:t>
            </a:r>
            <a:r>
              <a:rPr lang="en-US" altLang="ko-KR" sz="20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ex) </a:t>
            </a:r>
            <a:r>
              <a:rPr lang="ko-KR" altLang="en-US" sz="2000" dirty="0" smtClean="0"/>
              <a:t>좌측처럼 썼을 경우 </a:t>
            </a:r>
            <a:endParaRPr lang="en-US" altLang="ko-KR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“</a:t>
            </a:r>
            <a:r>
              <a:rPr lang="ko-KR" altLang="en-US" sz="2000" dirty="0" smtClean="0"/>
              <a:t>안녕하세요</a:t>
            </a:r>
            <a:r>
              <a:rPr lang="en-US" altLang="ko-KR" sz="2000" dirty="0" smtClean="0"/>
              <a:t>~    </a:t>
            </a:r>
            <a:r>
              <a:rPr lang="ko-KR" altLang="en-US" sz="2000" dirty="0" smtClean="0"/>
              <a:t>테스트 </a:t>
            </a:r>
            <a:r>
              <a:rPr lang="en-US" altLang="ko-KR" sz="2000" dirty="0" smtClean="0"/>
              <a:t>1</a:t>
            </a:r>
            <a:r>
              <a:rPr lang="ko-KR" altLang="en-US" sz="2000" dirty="0" smtClean="0"/>
              <a:t>번    </a:t>
            </a:r>
            <a:r>
              <a:rPr lang="ko-KR" altLang="en-US" sz="2000" dirty="0" err="1" smtClean="0"/>
              <a:t>테테테스스스트트트</a:t>
            </a:r>
            <a:r>
              <a:rPr lang="en-US" altLang="ko-KR" sz="2000" dirty="0" smtClean="0"/>
              <a:t>“ </a:t>
            </a:r>
            <a:r>
              <a:rPr lang="ko-KR" altLang="en-US" sz="2000" dirty="0" smtClean="0"/>
              <a:t>이런 식으로 </a:t>
            </a:r>
            <a:r>
              <a:rPr lang="ko-KR" altLang="en-US" sz="2000" dirty="0" err="1" smtClean="0"/>
              <a:t>한줄로</a:t>
            </a:r>
            <a:r>
              <a:rPr lang="ko-KR" altLang="en-US" sz="2000" dirty="0" smtClean="0"/>
              <a:t> 나옴</a:t>
            </a:r>
            <a:endParaRPr lang="en-US" altLang="ko-KR" sz="2000" dirty="0" smtClean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3444"/>
            <a:ext cx="5181598" cy="5181598"/>
          </a:xfrm>
        </p:spPr>
      </p:pic>
    </p:spTree>
    <p:extLst>
      <p:ext uri="{BB962C8B-B14F-4D97-AF65-F5344CB8AC3E}">
        <p14:creationId xmlns:p14="http://schemas.microsoft.com/office/powerpoint/2010/main" val="3557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199" y="647700"/>
            <a:ext cx="5343525" cy="55292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영상 관련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en-US" altLang="ko-KR" sz="2000" dirty="0" smtClean="0">
                <a:solidFill>
                  <a:srgbClr val="FF0000"/>
                </a:solidFill>
              </a:rPr>
              <a:t>TV </a:t>
            </a:r>
            <a:r>
              <a:rPr lang="ko-KR" altLang="en-US" sz="2000" dirty="0" smtClean="0">
                <a:solidFill>
                  <a:srgbClr val="FF0000"/>
                </a:solidFill>
              </a:rPr>
              <a:t>설정</a:t>
            </a:r>
            <a:r>
              <a:rPr lang="ko-KR" altLang="en-US" sz="2000" dirty="0" smtClean="0"/>
              <a:t>은 영상을 </a:t>
            </a:r>
            <a:r>
              <a:rPr lang="ko-KR" altLang="en-US" sz="2000" dirty="0" smtClean="0">
                <a:solidFill>
                  <a:srgbClr val="FF0000"/>
                </a:solidFill>
              </a:rPr>
              <a:t>출력할 수 있는 장치 필요</a:t>
            </a:r>
            <a:r>
              <a:rPr lang="en-US" altLang="ko-KR" sz="2000" dirty="0" smtClean="0"/>
              <a:t>,</a:t>
            </a:r>
            <a:r>
              <a:rPr lang="ko-KR" altLang="en-US" sz="2000" dirty="0" smtClean="0"/>
              <a:t> 영상 장치가 </a:t>
            </a:r>
            <a:r>
              <a:rPr lang="en-US" altLang="ko-KR" sz="2000" dirty="0" smtClean="0"/>
              <a:t>2</a:t>
            </a:r>
            <a:r>
              <a:rPr lang="ko-KR" altLang="en-US" sz="2000" dirty="0" smtClean="0"/>
              <a:t>개 이상인 경우 영상장치 선택 </a:t>
            </a:r>
            <a:r>
              <a:rPr lang="en-US" altLang="ko-KR" sz="2000" dirty="0" smtClean="0"/>
              <a:t>(TV</a:t>
            </a:r>
            <a:r>
              <a:rPr lang="ko-KR" altLang="en-US" sz="2000" dirty="0" smtClean="0"/>
              <a:t>카드 등 영상장치가 없으면 영상장치선택 </a:t>
            </a:r>
            <a:r>
              <a:rPr lang="ko-KR" altLang="en-US" sz="2000" dirty="0" err="1" smtClean="0"/>
              <a:t>콤보박스는</a:t>
            </a:r>
            <a:r>
              <a:rPr lang="ko-KR" altLang="en-US" sz="2000" dirty="0" smtClean="0"/>
              <a:t> 빈칸으로 나타납니다</a:t>
            </a:r>
            <a:r>
              <a:rPr lang="en-US" altLang="ko-KR" sz="2000" dirty="0" smtClean="0"/>
              <a:t>.)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/>
              <a:t>TV </a:t>
            </a:r>
            <a:r>
              <a:rPr lang="ko-KR" altLang="en-US" sz="2000" dirty="0" smtClean="0"/>
              <a:t>볼륨 바로 조절 가능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기타영상은 영상이 있는 경로에 영상파일이 있어야 재생이 가능합니다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영상 볼륨 바로 조절 가능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광고 교체 속도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초 기본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총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개의 이미지 저장 가능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로테이션</a:t>
            </a:r>
            <a:r>
              <a:rPr lang="en-US" altLang="ko-KR" sz="2000" dirty="0" smtClean="0"/>
              <a:t> 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00671"/>
            <a:ext cx="5181598" cy="5347144"/>
          </a:xfrm>
        </p:spPr>
      </p:pic>
    </p:spTree>
    <p:extLst>
      <p:ext uri="{BB962C8B-B14F-4D97-AF65-F5344CB8AC3E}">
        <p14:creationId xmlns:p14="http://schemas.microsoft.com/office/powerpoint/2010/main" val="19058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199" y="647700"/>
            <a:ext cx="5343525" cy="55292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진료실 현황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ko-KR" altLang="en-US" sz="2000" dirty="0" smtClean="0"/>
              <a:t>진료실 현황을 확인하는 화면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진료실을 수정하려면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의사등록에서 수정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디스플레이에 </a:t>
            </a:r>
            <a:r>
              <a:rPr lang="ko-KR" altLang="en-US" sz="2000" dirty="0" smtClean="0"/>
              <a:t>보여질 진료실을 선택할 수 있습니다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체크박스를 선택하여 설정 저장을 누르면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체크가 된 진료실만 디스플레이에 나타납니다</a:t>
            </a:r>
            <a:r>
              <a:rPr lang="en-US" altLang="ko-KR" sz="2000" dirty="0" smtClean="0"/>
              <a:t>. 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8" y="800671"/>
            <a:ext cx="5173320" cy="5347144"/>
          </a:xfrm>
        </p:spPr>
      </p:pic>
    </p:spTree>
    <p:extLst>
      <p:ext uri="{BB962C8B-B14F-4D97-AF65-F5344CB8AC3E}">
        <p14:creationId xmlns:p14="http://schemas.microsoft.com/office/powerpoint/2010/main" val="30535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5575610" y="647700"/>
            <a:ext cx="6166624" cy="5529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시작화면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바로가기</a:t>
            </a:r>
            <a:r>
              <a:rPr lang="ko-KR" altLang="en-US" dirty="0" smtClean="0"/>
              <a:t> 파일</a:t>
            </a:r>
            <a:r>
              <a:rPr lang="en-US" altLang="ko-KR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/>
              <a:t>cspMain.exe</a:t>
            </a:r>
            <a:r>
              <a:rPr lang="ko-KR" altLang="en-US" sz="2000" dirty="0" smtClean="0"/>
              <a:t>의 </a:t>
            </a:r>
            <a:r>
              <a:rPr lang="ko-KR" altLang="en-US" sz="2000" dirty="0" err="1" smtClean="0"/>
              <a:t>바로가기</a:t>
            </a:r>
            <a:r>
              <a:rPr lang="ko-KR" altLang="en-US" sz="2000" dirty="0" smtClean="0"/>
              <a:t> 파일을 만든 후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우클릭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속성을 눌러 대상에 경로 띄우고 </a:t>
            </a:r>
            <a:r>
              <a:rPr lang="en-US" altLang="ko-KR" sz="2000" dirty="0" smtClean="0"/>
              <a:t>“</a:t>
            </a:r>
            <a:r>
              <a:rPr lang="ko-KR" altLang="en-US" sz="2000" dirty="0" err="1" smtClean="0"/>
              <a:t>대기자설정</a:t>
            </a:r>
            <a:r>
              <a:rPr lang="en-US" altLang="ko-KR" sz="2000" dirty="0" smtClean="0"/>
              <a:t>”</a:t>
            </a:r>
            <a:r>
              <a:rPr lang="ko-KR" altLang="en-US" sz="2000" dirty="0" smtClean="0"/>
              <a:t> 을 써주고 적용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확인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이 </a:t>
            </a:r>
            <a:r>
              <a:rPr lang="ko-KR" altLang="en-US" sz="2000" dirty="0" err="1" smtClean="0"/>
              <a:t>바로가기를</a:t>
            </a:r>
            <a:r>
              <a:rPr lang="ko-KR" altLang="en-US" sz="2000" dirty="0" smtClean="0"/>
              <a:t> 사용하기 위해서는 </a:t>
            </a:r>
            <a:r>
              <a:rPr lang="en-US" altLang="ko-KR" sz="2000" dirty="0" err="1" smtClean="0"/>
              <a:t>eClick</a:t>
            </a:r>
            <a:r>
              <a:rPr lang="en-US" altLang="ko-KR" sz="2000" dirty="0" smtClean="0"/>
              <a:t> -&gt; </a:t>
            </a:r>
            <a:r>
              <a:rPr lang="ko-KR" altLang="en-US" sz="2000" dirty="0" smtClean="0"/>
              <a:t>보조업무 </a:t>
            </a:r>
            <a:r>
              <a:rPr lang="en-US" altLang="ko-KR" sz="2000" dirty="0" smtClean="0"/>
              <a:t>-&gt; </a:t>
            </a:r>
            <a:r>
              <a:rPr lang="ko-KR" altLang="en-US" sz="2000" dirty="0" smtClean="0"/>
              <a:t>사용자관리에서 로그인한 아이디의 사용권한을 풀어주어야 합니다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5" y="525668"/>
            <a:ext cx="4099384" cy="5651295"/>
          </a:xfrm>
        </p:spPr>
      </p:pic>
    </p:spTree>
    <p:extLst>
      <p:ext uri="{BB962C8B-B14F-4D97-AF65-F5344CB8AC3E}">
        <p14:creationId xmlns:p14="http://schemas.microsoft.com/office/powerpoint/2010/main" val="16738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5"/>
            <a:ext cx="3913566" cy="4038600"/>
          </a:xfrm>
          <a:prstGeom prst="rect">
            <a:avLst/>
          </a:prstGeom>
        </p:spPr>
      </p:pic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9" y="1285875"/>
            <a:ext cx="4010024" cy="4138140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85875"/>
            <a:ext cx="4010024" cy="4138140"/>
          </a:xfrm>
        </p:spPr>
      </p:pic>
    </p:spTree>
    <p:extLst>
      <p:ext uri="{BB962C8B-B14F-4D97-AF65-F5344CB8AC3E}">
        <p14:creationId xmlns:p14="http://schemas.microsoft.com/office/powerpoint/2010/main" val="28115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200" y="647700"/>
            <a:ext cx="5181600" cy="5529263"/>
          </a:xfrm>
        </p:spPr>
        <p:txBody>
          <a:bodyPr/>
          <a:lstStyle/>
          <a:p>
            <a:r>
              <a:rPr lang="ko-KR" altLang="en-US" dirty="0" smtClean="0"/>
              <a:t>대기자 설정 컴퓨터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저장 시 설정된 컴퓨터이름으로 테이블에 저장이 됩니다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수정된 사항</a:t>
            </a:r>
            <a:r>
              <a:rPr lang="en-US" altLang="ko-KR" sz="2000" dirty="0" smtClean="0">
                <a:solidFill>
                  <a:srgbClr val="FF0000"/>
                </a:solidFill>
              </a:rPr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smtClean="0"/>
              <a:t>진료실현황에서 체크한 진료실로 설정컴퓨터에 저장하면 체크한 진료실만 나타납니다</a:t>
            </a:r>
            <a:r>
              <a:rPr lang="en-US" altLang="ko-KR" sz="2000" dirty="0" smtClean="0"/>
              <a:t>. </a:t>
            </a:r>
            <a:r>
              <a:rPr lang="ko-KR" altLang="en-US" sz="2000" dirty="0" smtClean="0"/>
              <a:t>따라서 설정 컴퓨터 별로 진료실을 다르게 보이도록 할 수 있습니다</a:t>
            </a:r>
            <a:r>
              <a:rPr lang="en-US" altLang="ko-KR" sz="2000" dirty="0" smtClean="0"/>
              <a:t>.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8758"/>
            <a:ext cx="5181600" cy="5347146"/>
          </a:xfrm>
        </p:spPr>
      </p:pic>
    </p:spTree>
    <p:extLst>
      <p:ext uri="{BB962C8B-B14F-4D97-AF65-F5344CB8AC3E}">
        <p14:creationId xmlns:p14="http://schemas.microsoft.com/office/powerpoint/2010/main" val="7913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200" y="647700"/>
            <a:ext cx="5181600" cy="55292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병원이름</a:t>
            </a:r>
            <a:endParaRPr lang="en-US" altLang="ko-K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000" dirty="0" smtClean="0"/>
              <a:t>- </a:t>
            </a:r>
            <a:r>
              <a:rPr lang="ko-KR" altLang="en-US" sz="2000" dirty="0" smtClean="0"/>
              <a:t>해당 병원 자동 설정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화면표시 방법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디스플레이 설정의 모니터와 동일하게 설정하면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선택된 모니터로 디스플레이 화면이 출력됩니다</a:t>
            </a:r>
            <a:r>
              <a:rPr lang="en-US" altLang="ko-KR" sz="2000" dirty="0" smtClean="0"/>
              <a:t>. (</a:t>
            </a:r>
            <a:r>
              <a:rPr lang="ko-KR" altLang="en-US" sz="2000" dirty="0" err="1" smtClean="0"/>
              <a:t>싱글모니터인</a:t>
            </a:r>
            <a:r>
              <a:rPr lang="ko-KR" altLang="en-US" sz="2000" dirty="0" smtClean="0"/>
              <a:t> 경우 아무거나 선택해도 상관없음</a:t>
            </a:r>
            <a:r>
              <a:rPr lang="en-US" altLang="ko-KR" sz="2000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간혹 모니터 </a:t>
            </a:r>
            <a:r>
              <a:rPr lang="en-US" altLang="ko-KR" sz="2000" dirty="0" smtClean="0"/>
              <a:t>1, 2</a:t>
            </a:r>
            <a:r>
              <a:rPr lang="ko-KR" altLang="en-US" sz="2000" dirty="0" smtClean="0"/>
              <a:t>번이 반대로 나오는 경우가 있는데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컴퓨터와 연결된 </a:t>
            </a:r>
            <a:r>
              <a:rPr lang="en-US" altLang="ko-KR" sz="2000" dirty="0" err="1" smtClean="0"/>
              <a:t>hdmi</a:t>
            </a:r>
            <a:r>
              <a:rPr lang="ko-KR" altLang="en-US" sz="2000" dirty="0" smtClean="0"/>
              <a:t>나 </a:t>
            </a:r>
            <a:r>
              <a:rPr lang="en-US" altLang="ko-KR" sz="2000" dirty="0" smtClean="0"/>
              <a:t>dvi </a:t>
            </a:r>
            <a:r>
              <a:rPr lang="ko-KR" altLang="en-US" sz="2000" dirty="0" smtClean="0"/>
              <a:t>선이 반대로 꽂혀 있을 경우이니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오류는 아닙니다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8758"/>
            <a:ext cx="5181600" cy="5347146"/>
          </a:xfrm>
        </p:spPr>
      </p:pic>
    </p:spTree>
    <p:extLst>
      <p:ext uri="{BB962C8B-B14F-4D97-AF65-F5344CB8AC3E}">
        <p14:creationId xmlns:p14="http://schemas.microsoft.com/office/powerpoint/2010/main" val="8170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200" y="647700"/>
            <a:ext cx="5181600" cy="5529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대기자</a:t>
            </a:r>
            <a:endParaRPr lang="en-US" altLang="ko-KR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최대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명 </a:t>
            </a:r>
            <a:r>
              <a:rPr lang="en-US" altLang="ko-KR" sz="2000" dirty="0" smtClean="0"/>
              <a:t>/ </a:t>
            </a:r>
            <a:r>
              <a:rPr lang="ko-KR" altLang="en-US" sz="2000" dirty="0" smtClean="0"/>
              <a:t>최대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명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최대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명인 경우에는 화면 </a:t>
            </a:r>
            <a:r>
              <a:rPr lang="en-US" altLang="ko-KR" sz="2000" dirty="0" smtClean="0"/>
              <a:t>+ 2</a:t>
            </a:r>
            <a:r>
              <a:rPr lang="ko-KR" altLang="en-US" sz="2000" dirty="0" smtClean="0"/>
              <a:t>분할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가로</a:t>
            </a:r>
            <a:r>
              <a:rPr lang="en-US" altLang="ko-KR" sz="2000" dirty="0" smtClean="0"/>
              <a:t>), 2</a:t>
            </a:r>
            <a:r>
              <a:rPr lang="ko-KR" altLang="en-US" sz="2000" dirty="0" smtClean="0"/>
              <a:t>분할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가로</a:t>
            </a:r>
            <a:r>
              <a:rPr lang="en-US" altLang="ko-KR" sz="2000" dirty="0" smtClean="0"/>
              <a:t>) + </a:t>
            </a:r>
            <a:r>
              <a:rPr lang="ko-KR" altLang="en-US" sz="2000" dirty="0" smtClean="0"/>
              <a:t>화면을 선택할 수 없습니다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2000" dirty="0" smtClean="0">
                <a:solidFill>
                  <a:srgbClr val="FF0000"/>
                </a:solidFill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</a:rPr>
              <a:t>수정된 사항</a:t>
            </a:r>
            <a:r>
              <a:rPr lang="en-US" altLang="ko-KR" sz="2000" dirty="0" smtClean="0">
                <a:solidFill>
                  <a:srgbClr val="FF0000"/>
                </a:solidFill>
              </a:rPr>
              <a:t>) </a:t>
            </a:r>
            <a:r>
              <a:rPr lang="en-US" altLang="ko-KR" sz="2000" dirty="0" smtClean="0"/>
              <a:t>: </a:t>
            </a:r>
            <a:r>
              <a:rPr lang="ko-KR" altLang="en-US" sz="2000" dirty="0" err="1" smtClean="0"/>
              <a:t>대기자는</a:t>
            </a:r>
            <a:r>
              <a:rPr lang="ko-KR" altLang="en-US" sz="2000" dirty="0" smtClean="0"/>
              <a:t> 최대 </a:t>
            </a:r>
            <a:r>
              <a:rPr lang="en-US" altLang="ko-KR" sz="2000" dirty="0" smtClean="0"/>
              <a:t>5</a:t>
            </a:r>
            <a:r>
              <a:rPr lang="ko-KR" altLang="en-US" sz="2000" dirty="0" smtClean="0"/>
              <a:t>명인 경우 로테이션으로 최대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명까지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최대 </a:t>
            </a:r>
            <a:r>
              <a:rPr lang="en-US" altLang="ko-KR" sz="2000" dirty="0" smtClean="0"/>
              <a:t>10</a:t>
            </a:r>
            <a:r>
              <a:rPr lang="ko-KR" altLang="en-US" sz="2000" dirty="0" smtClean="0"/>
              <a:t>명인 경우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로테이션으로 최대 </a:t>
            </a:r>
            <a:r>
              <a:rPr lang="en-US" altLang="ko-KR" sz="2000" dirty="0" smtClean="0"/>
              <a:t>20</a:t>
            </a:r>
            <a:r>
              <a:rPr lang="ko-KR" altLang="en-US" sz="2000" dirty="0" smtClean="0"/>
              <a:t>명까지 보여집니다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00671"/>
            <a:ext cx="5181600" cy="5347146"/>
          </a:xfrm>
        </p:spPr>
      </p:pic>
    </p:spTree>
    <p:extLst>
      <p:ext uri="{BB962C8B-B14F-4D97-AF65-F5344CB8AC3E}">
        <p14:creationId xmlns:p14="http://schemas.microsoft.com/office/powerpoint/2010/main" val="21232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2"/>
          </p:nvPr>
        </p:nvSpPr>
        <p:spPr>
          <a:xfrm>
            <a:off x="6172200" y="647700"/>
            <a:ext cx="5181600" cy="5529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 smtClean="0"/>
              <a:t>화면 구성 선택 </a:t>
            </a:r>
            <a:r>
              <a:rPr lang="en-US" altLang="ko-KR" dirty="0" smtClean="0"/>
              <a:t>(</a:t>
            </a:r>
            <a:r>
              <a:rPr lang="ko-KR" altLang="en-US" dirty="0" smtClean="0"/>
              <a:t>총 </a:t>
            </a:r>
            <a:r>
              <a:rPr lang="en-US" altLang="ko-KR" dirty="0" smtClean="0"/>
              <a:t>12</a:t>
            </a:r>
            <a:r>
              <a:rPr lang="ko-KR" altLang="en-US" dirty="0" smtClean="0"/>
              <a:t>개</a:t>
            </a:r>
            <a:r>
              <a:rPr lang="en-US" altLang="ko-KR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대기자만 보이는 화면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대기자 </a:t>
            </a:r>
            <a:r>
              <a:rPr lang="en-US" altLang="ko-KR" sz="2000" dirty="0" smtClean="0"/>
              <a:t>+ </a:t>
            </a:r>
            <a:r>
              <a:rPr lang="ko-KR" altLang="en-US" sz="2000" dirty="0" smtClean="0"/>
              <a:t>영상 화면</a:t>
            </a:r>
            <a:endParaRPr lang="en-US" altLang="ko-KR" sz="2000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2000" dirty="0" smtClean="0"/>
              <a:t>전체 영상만 보이는 화면</a:t>
            </a:r>
            <a:endParaRPr lang="en-US" altLang="ko-KR" sz="2000" dirty="0" smtClean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00671"/>
            <a:ext cx="5181599" cy="5347146"/>
          </a:xfrm>
        </p:spPr>
      </p:pic>
    </p:spTree>
    <p:extLst>
      <p:ext uri="{BB962C8B-B14F-4D97-AF65-F5344CB8AC3E}">
        <p14:creationId xmlns:p14="http://schemas.microsoft.com/office/powerpoint/2010/main" val="32336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1554</Words>
  <Application>Microsoft Office PowerPoint</Application>
  <PresentationFormat>와이드스크린</PresentationFormat>
  <Paragraphs>143</Paragraphs>
  <Slides>33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6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화면구성선택 [대기자 4분할(5인)]</vt:lpstr>
      <vt:lpstr>화면구성선택 [대기자 4분할(5인)]</vt:lpstr>
      <vt:lpstr>화면구성선택 [대기자 4분할(10인)]</vt:lpstr>
      <vt:lpstr>화면구성선택 [대기자 4분할(10인)]</vt:lpstr>
      <vt:lpstr>화면구성선택 [대기자 3분할]</vt:lpstr>
      <vt:lpstr>화면구성선택 [대기자 2분할]</vt:lpstr>
      <vt:lpstr>화면구성선택 [화면 + 2분할(세로)]</vt:lpstr>
      <vt:lpstr>화면구성선택 [화면 + 2분할(가로)]</vt:lpstr>
      <vt:lpstr>화면구성선택 [화면 + 2분할(가로)]</vt:lpstr>
      <vt:lpstr>화면구성선택 [화면 + 대기자]</vt:lpstr>
      <vt:lpstr>화면구성선택 [2분할(세로) + 화면]</vt:lpstr>
      <vt:lpstr>화면구성선택 [2분할(가로) + 화면]</vt:lpstr>
      <vt:lpstr>화면구성선택 [대기자 + 화면]</vt:lpstr>
      <vt:lpstr>화면구성선택 [전체화면1(영상)]</vt:lpstr>
      <vt:lpstr>화면구성선택 [영상 + 병원정보]</vt:lpstr>
      <vt:lpstr>화면구성선택 [병원정보 + 영상]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정호</dc:creator>
  <cp:lastModifiedBy>김 정호</cp:lastModifiedBy>
  <cp:revision>40</cp:revision>
  <cp:lastPrinted>2019-01-14T12:52:24Z</cp:lastPrinted>
  <dcterms:created xsi:type="dcterms:W3CDTF">2019-01-10T08:23:36Z</dcterms:created>
  <dcterms:modified xsi:type="dcterms:W3CDTF">2019-04-09T02:27:00Z</dcterms:modified>
</cp:coreProperties>
</file>