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3" r:id="rId3"/>
    <p:sldId id="306" r:id="rId4"/>
    <p:sldId id="309" r:id="rId5"/>
    <p:sldId id="295" r:id="rId6"/>
    <p:sldId id="296" r:id="rId7"/>
    <p:sldId id="312" r:id="rId8"/>
    <p:sldId id="310" r:id="rId9"/>
    <p:sldId id="266" r:id="rId10"/>
    <p:sldId id="267" r:id="rId11"/>
    <p:sldId id="314" r:id="rId12"/>
    <p:sldId id="315" r:id="rId13"/>
    <p:sldId id="316" r:id="rId14"/>
    <p:sldId id="311" r:id="rId15"/>
    <p:sldId id="317" r:id="rId16"/>
    <p:sldId id="318" r:id="rId17"/>
    <p:sldId id="305" r:id="rId18"/>
    <p:sldId id="298" r:id="rId19"/>
    <p:sldId id="292" r:id="rId20"/>
  </p:sldIdLst>
  <p:sldSz cx="12192000" cy="6858000"/>
  <p:notesSz cx="9144000" cy="6858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1A4E-EF1F-4B56-94D3-34A9BF7BC9B2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7CC59-479A-458E-B3CD-CADFB379B32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935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98418-4972-4862-A4A6-EACDCFE1BF0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F8041-17E8-43EA-B4A3-8EEA5082F8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693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93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5630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8832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116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798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827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8017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2686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1937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6320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858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92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dirty="0" smtClean="0"/>
              <a:t>대기자 디스플레이를 띄우기 위해서는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환경설정의 </a:t>
            </a:r>
            <a:r>
              <a:rPr lang="en-US" altLang="ko-KR" dirty="0" smtClean="0"/>
              <a:t>Server Setup</a:t>
            </a:r>
            <a:r>
              <a:rPr lang="en-US" altLang="ko-KR" baseline="0" dirty="0" smtClean="0"/>
              <a:t> 16</a:t>
            </a:r>
            <a:r>
              <a:rPr lang="ko-KR" altLang="en-US" baseline="0" dirty="0" smtClean="0"/>
              <a:t>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CA2F-4EED-4319-A56E-0824586F999E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030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674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0881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121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736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98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683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604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233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95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779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776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4177F-0685-4F1C-BE3B-2993355E27B9}" type="datetimeFigureOut">
              <a:rPr lang="ko-KR" altLang="en-US" smtClean="0"/>
              <a:t>2019-01-31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08FAA-9DB2-4696-8626-9B5C266378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60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tp://58.72.78.13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tp://58.72.78.13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581" y="0"/>
            <a:ext cx="99028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58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내용 개체 틀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990" y="593725"/>
            <a:ext cx="8654018" cy="5583238"/>
          </a:xfrm>
        </p:spPr>
      </p:pic>
    </p:spTree>
    <p:extLst>
      <p:ext uri="{BB962C8B-B14F-4D97-AF65-F5344CB8AC3E}">
        <p14:creationId xmlns:p14="http://schemas.microsoft.com/office/powerpoint/2010/main" val="292311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클라이언트 설치가 종료되고 나면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MySQL Connector Net 6.9.11</a:t>
            </a:r>
            <a:r>
              <a:rPr lang="ko-KR" altLang="en-US" sz="2000" dirty="0" smtClean="0"/>
              <a:t>이 설치됩니다</a:t>
            </a:r>
            <a:r>
              <a:rPr lang="en-US" altLang="ko-KR" sz="2000" dirty="0" smtClean="0"/>
              <a:t>.</a:t>
            </a:r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2" y="1222818"/>
            <a:ext cx="6787484" cy="4379022"/>
          </a:xfrm>
        </p:spPr>
      </p:pic>
    </p:spTree>
    <p:extLst>
      <p:ext uri="{BB962C8B-B14F-4D97-AF65-F5344CB8AC3E}">
        <p14:creationId xmlns:p14="http://schemas.microsoft.com/office/powerpoint/2010/main" val="55308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dirty="0" smtClean="0"/>
              <a:t>Typical</a:t>
            </a:r>
            <a:r>
              <a:rPr lang="ko-KR" altLang="en-US" sz="2000" dirty="0" smtClean="0"/>
              <a:t>을 선택해서 설치해 줍니다</a:t>
            </a:r>
            <a:r>
              <a:rPr lang="en-US" altLang="ko-KR" sz="2000" dirty="0" smtClean="0"/>
              <a:t>.</a:t>
            </a:r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2" y="1222818"/>
            <a:ext cx="6787484" cy="4379021"/>
          </a:xfrm>
        </p:spPr>
      </p:pic>
    </p:spTree>
    <p:extLst>
      <p:ext uri="{BB962C8B-B14F-4D97-AF65-F5344CB8AC3E}">
        <p14:creationId xmlns:p14="http://schemas.microsoft.com/office/powerpoint/2010/main" val="7845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설치</a:t>
            </a:r>
            <a:endParaRPr lang="en-US" altLang="ko-KR" sz="2000" dirty="0" smtClean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3" y="1222818"/>
            <a:ext cx="6787482" cy="4379021"/>
          </a:xfrm>
        </p:spPr>
      </p:pic>
    </p:spTree>
    <p:extLst>
      <p:ext uri="{BB962C8B-B14F-4D97-AF65-F5344CB8AC3E}">
        <p14:creationId xmlns:p14="http://schemas.microsoft.com/office/powerpoint/2010/main" val="297354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서버가 아닌 클라이언트 설치까지만 하시려면 </a:t>
            </a:r>
            <a:r>
              <a:rPr lang="en-US" altLang="ko-KR" sz="2000" dirty="0" smtClean="0">
                <a:solidFill>
                  <a:srgbClr val="FF0000"/>
                </a:solidFill>
              </a:rPr>
              <a:t>1</a:t>
            </a:r>
            <a:r>
              <a:rPr lang="ko-KR" altLang="en-US" sz="2000" dirty="0" smtClean="0">
                <a:solidFill>
                  <a:srgbClr val="FF0000"/>
                </a:solidFill>
              </a:rPr>
              <a:t>번까지만 </a:t>
            </a:r>
            <a:r>
              <a:rPr lang="ko-KR" altLang="en-US" sz="2000" dirty="0" smtClean="0"/>
              <a:t>하시고 </a:t>
            </a:r>
            <a:r>
              <a:rPr lang="en-US" altLang="ko-KR" sz="2000" dirty="0" err="1" smtClean="0"/>
              <a:t>SuClient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따로 </a:t>
            </a:r>
            <a:r>
              <a:rPr lang="ko-KR" altLang="en-US" sz="2000" dirty="0" err="1" smtClean="0"/>
              <a:t>변경해주시면됩니다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서버 설치까지 하시려면 클라이언트 설치 종료 후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번을 눌러 실행하시면 됩니다</a:t>
            </a:r>
            <a:r>
              <a:rPr lang="en-US" altLang="ko-KR" sz="2000" dirty="0" smtClean="0"/>
              <a:t>.</a:t>
            </a:r>
            <a:endParaRPr lang="en-US" altLang="ko-KR" sz="2000" dirty="0" smtClean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2" y="1222818"/>
            <a:ext cx="6787485" cy="4379022"/>
          </a:xfrm>
        </p:spPr>
      </p:pic>
    </p:spTree>
    <p:extLst>
      <p:ext uri="{BB962C8B-B14F-4D97-AF65-F5344CB8AC3E}">
        <p14:creationId xmlns:p14="http://schemas.microsoft.com/office/powerpoint/2010/main" val="31640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dirty="0" err="1" smtClean="0"/>
              <a:t>MySql</a:t>
            </a:r>
            <a:r>
              <a:rPr lang="en-US" altLang="ko-KR" sz="2000" dirty="0" smtClean="0"/>
              <a:t> Connector</a:t>
            </a:r>
            <a:r>
              <a:rPr lang="ko-KR" altLang="en-US" sz="2000" dirty="0" smtClean="0"/>
              <a:t>가 설치되고 나면 창이 꺼졌다가 잠시 후에</a:t>
            </a:r>
            <a:r>
              <a:rPr lang="en-US" altLang="ko-KR" sz="2000" dirty="0"/>
              <a:t> </a:t>
            </a:r>
            <a:r>
              <a:rPr lang="en-US" altLang="ko-KR" sz="2000" dirty="0" err="1" smtClean="0"/>
              <a:t>cmd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창이 열리는데 </a:t>
            </a:r>
            <a:r>
              <a:rPr lang="en-US" altLang="ko-KR" sz="2000" dirty="0" err="1" smtClean="0"/>
              <a:t>cmd</a:t>
            </a:r>
            <a:r>
              <a:rPr lang="ko-KR" altLang="en-US" sz="2000" dirty="0" smtClean="0"/>
              <a:t>창이 꺼질 때까지 기다리시면 됩니다</a:t>
            </a:r>
            <a:r>
              <a:rPr lang="en-US" altLang="ko-KR" sz="2000" dirty="0" smtClean="0"/>
              <a:t>.</a:t>
            </a:r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3" y="1222818"/>
            <a:ext cx="6787482" cy="4379020"/>
          </a:xfrm>
        </p:spPr>
      </p:pic>
    </p:spTree>
    <p:extLst>
      <p:ext uri="{BB962C8B-B14F-4D97-AF65-F5344CB8AC3E}">
        <p14:creationId xmlns:p14="http://schemas.microsoft.com/office/powerpoint/2010/main" val="181855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dirty="0" smtClean="0"/>
              <a:t>2</a:t>
            </a:r>
            <a:r>
              <a:rPr lang="ko-KR" altLang="en-US" sz="2000" dirty="0" smtClean="0"/>
              <a:t>번까지 설치를 하면 기본적인 서버설치가 끝난 것입니다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dirty="0" smtClean="0"/>
              <a:t>3</a:t>
            </a:r>
            <a:r>
              <a:rPr lang="ko-KR" altLang="en-US" sz="2000" dirty="0" smtClean="0"/>
              <a:t>번은 </a:t>
            </a:r>
            <a:r>
              <a:rPr lang="en-US" altLang="ko-KR" sz="2000" dirty="0" err="1" smtClean="0"/>
              <a:t>HeidiSQL</a:t>
            </a:r>
            <a:r>
              <a:rPr lang="ko-KR" altLang="en-US" sz="2000" dirty="0" smtClean="0"/>
              <a:t>을 설치하기 위함인데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필요에 따라 설치하시면 됩니다</a:t>
            </a:r>
            <a:r>
              <a:rPr lang="en-US" altLang="ko-KR" sz="2000" dirty="0" smtClean="0"/>
              <a:t>. (</a:t>
            </a:r>
            <a:r>
              <a:rPr lang="ko-KR" altLang="en-US" sz="2000" dirty="0" smtClean="0"/>
              <a:t>보통 기본적으로 설치를 해왔으니 그냥 설치해주시면 됩니다</a:t>
            </a:r>
            <a:r>
              <a:rPr lang="en-US" altLang="ko-KR" sz="2000" dirty="0" smtClean="0"/>
              <a:t>.)</a:t>
            </a:r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3" y="1222818"/>
            <a:ext cx="6787481" cy="4379020"/>
          </a:xfrm>
        </p:spPr>
      </p:pic>
    </p:spTree>
    <p:extLst>
      <p:ext uri="{BB962C8B-B14F-4D97-AF65-F5344CB8AC3E}">
        <p14:creationId xmlns:p14="http://schemas.microsoft.com/office/powerpoint/2010/main" val="260944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설치가 완료되고 종료를 누르면</a:t>
            </a:r>
            <a:r>
              <a:rPr lang="en-US" altLang="ko-KR" sz="2000" dirty="0" smtClean="0"/>
              <a:t>, C:\eClickinstall\serverSetup.exe </a:t>
            </a:r>
            <a:r>
              <a:rPr lang="ko-KR" altLang="en-US" sz="2000" dirty="0" smtClean="0"/>
              <a:t>파일만 남게 되는데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삭제 해주시면 됩니다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436" y="1440562"/>
            <a:ext cx="5780816" cy="3943535"/>
          </a:xfrm>
        </p:spPr>
      </p:pic>
    </p:spTree>
    <p:extLst>
      <p:ext uri="{BB962C8B-B14F-4D97-AF65-F5344CB8AC3E}">
        <p14:creationId xmlns:p14="http://schemas.microsoft.com/office/powerpoint/2010/main" val="14286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dirty="0" smtClean="0"/>
              <a:t>cspMain.exe</a:t>
            </a:r>
            <a:r>
              <a:rPr lang="ko-KR" altLang="en-US" sz="2000" dirty="0" smtClean="0"/>
              <a:t>를 눌러 실행을 하였을 때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맨 처음에는 경로에 대한 </a:t>
            </a:r>
            <a:r>
              <a:rPr lang="ko-KR" altLang="en-US" sz="2000" smtClean="0"/>
              <a:t>부분이 나오고 확인을 누르면</a:t>
            </a:r>
            <a:r>
              <a:rPr lang="en-US" altLang="ko-KR" sz="2000" smtClean="0"/>
              <a:t>,</a:t>
            </a:r>
            <a:r>
              <a:rPr lang="ko-KR" altLang="en-US" sz="2000" smtClean="0"/>
              <a:t> </a:t>
            </a:r>
            <a:endParaRPr lang="en-US" altLang="ko-KR" sz="2000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왼쪽과 같이 </a:t>
            </a:r>
            <a:r>
              <a:rPr lang="en-US" altLang="ko-KR" sz="2000" dirty="0" smtClean="0"/>
              <a:t>Unknown database ‘cs2002’</a:t>
            </a:r>
            <a:r>
              <a:rPr lang="ko-KR" altLang="en-US" sz="2000" dirty="0" smtClean="0"/>
              <a:t>라는 메시지 창이 떠야 서버가 제대로 설치된 상태입니다</a:t>
            </a:r>
            <a:r>
              <a:rPr lang="en-US" altLang="ko-KR" sz="2000" dirty="0" smtClean="0"/>
              <a:t>.(</a:t>
            </a:r>
            <a:r>
              <a:rPr lang="ko-KR" altLang="en-US" sz="2000" dirty="0" smtClean="0"/>
              <a:t>기본데이터가 아직 설치되지 않은 상태</a:t>
            </a:r>
            <a:r>
              <a:rPr lang="en-US" altLang="ko-KR" sz="2000" dirty="0" smtClean="0"/>
              <a:t>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이후에 기본데이터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양방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양한방</a:t>
            </a:r>
            <a:r>
              <a:rPr lang="ko-KR" altLang="en-US" sz="2000" dirty="0" smtClean="0"/>
              <a:t> 등을 설치해 주시면 됩니다</a:t>
            </a:r>
            <a:r>
              <a:rPr lang="en-US" altLang="ko-KR" sz="2000" dirty="0" smtClean="0"/>
              <a:t>.)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dirty="0" smtClean="0"/>
              <a:t>“</a:t>
            </a:r>
            <a:r>
              <a:rPr lang="ko-KR" altLang="en-US" sz="2000" dirty="0" smtClean="0"/>
              <a:t>데이터베이스를 시작해주세요</a:t>
            </a:r>
            <a:r>
              <a:rPr lang="en-US" altLang="ko-KR" sz="2000" dirty="0" smtClean="0"/>
              <a:t>”</a:t>
            </a:r>
            <a:r>
              <a:rPr lang="ko-KR" altLang="en-US" sz="2000" dirty="0" smtClean="0"/>
              <a:t>라는 메시지 창이 뜨면 설치가 잘못된 것입니다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dirty="0" smtClean="0"/>
              <a:t>(</a:t>
            </a:r>
            <a:r>
              <a:rPr lang="ko-KR" altLang="en-US" sz="2000" dirty="0" smtClean="0"/>
              <a:t>설치 실패 시</a:t>
            </a:r>
            <a:r>
              <a:rPr lang="en-US" altLang="ko-KR" sz="2000" dirty="0" smtClean="0"/>
              <a:t>, </a:t>
            </a:r>
            <a:r>
              <a:rPr lang="en-US" altLang="ko-KR" sz="2000" dirty="0" err="1"/>
              <a:t>eclick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프로그램 삭제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서비스에서 </a:t>
            </a:r>
            <a:r>
              <a:rPr lang="en-US" altLang="ko-KR" sz="2000" dirty="0" err="1" smtClean="0"/>
              <a:t>mariadb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멈추고 삭제해 준 후 처음부터 다시 깔아야 됩니다</a:t>
            </a:r>
            <a:r>
              <a:rPr lang="en-US" altLang="ko-KR" sz="2000" dirty="0" smtClean="0"/>
              <a:t>.) -&gt; </a:t>
            </a:r>
            <a:r>
              <a:rPr lang="ko-KR" altLang="en-US" sz="2000" dirty="0" smtClean="0"/>
              <a:t>연구소로 문의</a:t>
            </a:r>
            <a:endParaRPr lang="ko-KR" altLang="en-US" sz="2000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605" y="1440562"/>
            <a:ext cx="6112479" cy="3943535"/>
          </a:xfrm>
        </p:spPr>
      </p:pic>
    </p:spTree>
    <p:extLst>
      <p:ext uri="{BB962C8B-B14F-4D97-AF65-F5344CB8AC3E}">
        <p14:creationId xmlns:p14="http://schemas.microsoft.com/office/powerpoint/2010/main" val="241480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593124"/>
            <a:ext cx="10515600" cy="5583839"/>
          </a:xfrm>
        </p:spPr>
        <p:txBody>
          <a:bodyPr/>
          <a:lstStyle/>
          <a:p>
            <a:r>
              <a:rPr lang="ko-KR" altLang="en-US" sz="4000" dirty="0" smtClean="0"/>
              <a:t>기본데이터 자료 </a:t>
            </a:r>
            <a:r>
              <a:rPr lang="en-US" altLang="ko-KR" sz="4000" dirty="0" smtClean="0"/>
              <a:t>FTP </a:t>
            </a:r>
            <a:r>
              <a:rPr lang="ko-KR" altLang="en-US" sz="4000" dirty="0" smtClean="0"/>
              <a:t>경로</a:t>
            </a:r>
            <a:endParaRPr lang="en-US" altLang="ko-KR" sz="4000" dirty="0" smtClean="0"/>
          </a:p>
          <a:p>
            <a:pPr marL="0" indent="0">
              <a:buNone/>
            </a:pPr>
            <a:r>
              <a:rPr lang="en-US" altLang="ko-KR" dirty="0" smtClean="0"/>
              <a:t>-&gt; </a:t>
            </a:r>
            <a:r>
              <a:rPr lang="en-US" altLang="ko-KR" dirty="0" smtClean="0">
                <a:hlinkClick r:id="rId2"/>
              </a:rPr>
              <a:t>ftp://58.72.78.133/</a:t>
            </a:r>
            <a:r>
              <a:rPr lang="en-US" altLang="ko-KR" dirty="0" smtClean="0"/>
              <a:t> -&gt; </a:t>
            </a:r>
            <a:r>
              <a:rPr lang="ko-KR" altLang="en-US" dirty="0" smtClean="0"/>
              <a:t>부설연구소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기본자료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기본데이터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-&gt; </a:t>
            </a:r>
            <a:r>
              <a:rPr lang="ko-KR" altLang="en-US" dirty="0" smtClean="0"/>
              <a:t>기본데이터 폴더 안에 양방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양한방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한방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한양방</a:t>
            </a:r>
            <a:r>
              <a:rPr lang="ko-KR" altLang="en-US" dirty="0" smtClean="0"/>
              <a:t> 데이터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12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838200" y="708454"/>
            <a:ext cx="10515600" cy="5468509"/>
          </a:xfrm>
        </p:spPr>
        <p:txBody>
          <a:bodyPr/>
          <a:lstStyle/>
          <a:p>
            <a:r>
              <a:rPr lang="ko-KR" altLang="en-US" sz="4000" dirty="0" smtClean="0"/>
              <a:t>서버설치 파일 </a:t>
            </a:r>
            <a:r>
              <a:rPr lang="en-US" altLang="ko-KR" sz="4000" dirty="0" smtClean="0"/>
              <a:t>FTP </a:t>
            </a:r>
            <a:r>
              <a:rPr lang="ko-KR" altLang="en-US" sz="4000" dirty="0" smtClean="0"/>
              <a:t>경로</a:t>
            </a:r>
            <a:endParaRPr lang="en-US" altLang="ko-KR" sz="4000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en-US" altLang="ko-KR" dirty="0" smtClean="0"/>
              <a:t>-&gt; </a:t>
            </a:r>
            <a:r>
              <a:rPr lang="en-US" altLang="ko-KR" dirty="0" smtClean="0">
                <a:hlinkClick r:id="rId2"/>
              </a:rPr>
              <a:t>ftp://58.72.78.133/</a:t>
            </a:r>
            <a:r>
              <a:rPr lang="en-US" altLang="ko-KR" dirty="0" smtClean="0"/>
              <a:t> -&gt;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-&gt; </a:t>
            </a:r>
            <a:r>
              <a:rPr lang="ko-KR" altLang="en-US" dirty="0" smtClean="0"/>
              <a:t>설치 파일 </a:t>
            </a:r>
            <a:r>
              <a:rPr lang="en-US" altLang="ko-KR" dirty="0" smtClean="0"/>
              <a:t>-&gt;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ko-KR" altLang="en-US" dirty="0" smtClean="0"/>
              <a:t>서버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클라이언트 설치 </a:t>
            </a:r>
            <a:r>
              <a:rPr lang="en-US" altLang="ko-KR" dirty="0" smtClean="0"/>
              <a:t>-&gt;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클라이언트 및 서버설치</a:t>
            </a:r>
            <a:r>
              <a:rPr lang="en-US" altLang="ko-KR" dirty="0" smtClean="0"/>
              <a:t>.exe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0567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내용 개체 틀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773" y="745198"/>
            <a:ext cx="8184452" cy="5280291"/>
          </a:xfrm>
        </p:spPr>
      </p:pic>
    </p:spTree>
    <p:extLst>
      <p:ext uri="{BB962C8B-B14F-4D97-AF65-F5344CB8AC3E}">
        <p14:creationId xmlns:p14="http://schemas.microsoft.com/office/powerpoint/2010/main" val="20800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서버설치 프로그램은 무조건 </a:t>
            </a:r>
            <a:r>
              <a:rPr lang="en-US" altLang="ko-KR" sz="2000" dirty="0" smtClean="0"/>
              <a:t>C:\eClickinstall</a:t>
            </a:r>
            <a:r>
              <a:rPr lang="ko-KR" altLang="en-US" sz="2000" dirty="0" smtClean="0"/>
              <a:t>이라는 폴더를 생성해서 그 안에 설치 프로그램들이 깔립니다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dirty="0" smtClean="0"/>
              <a:t>C:\</a:t>
            </a:r>
            <a:r>
              <a:rPr lang="ko-KR" altLang="en-US" sz="2000" dirty="0" smtClean="0"/>
              <a:t>에 최소 </a:t>
            </a:r>
            <a:r>
              <a:rPr lang="en-US" altLang="ko-KR" sz="2000" dirty="0" smtClean="0"/>
              <a:t>80mb </a:t>
            </a:r>
            <a:r>
              <a:rPr lang="ko-KR" altLang="en-US" sz="2000" dirty="0" smtClean="0"/>
              <a:t>정도의 여유공간이 필요합니다</a:t>
            </a:r>
            <a:r>
              <a:rPr lang="en-US" altLang="ko-KR" sz="2000" dirty="0" smtClean="0"/>
              <a:t>. (</a:t>
            </a:r>
            <a:r>
              <a:rPr lang="ko-KR" altLang="en-US" sz="2000" dirty="0" smtClean="0"/>
              <a:t>설치가 완료되면 삭제 가능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1" y="1222818"/>
            <a:ext cx="6787487" cy="4379023"/>
          </a:xfrm>
        </p:spPr>
      </p:pic>
    </p:spTree>
    <p:extLst>
      <p:ext uri="{BB962C8B-B14F-4D97-AF65-F5344CB8AC3E}">
        <p14:creationId xmlns:p14="http://schemas.microsoft.com/office/powerpoint/2010/main" val="134855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프로그램 실행이 체크되어있는 상태에서 확인</a:t>
            </a:r>
            <a:endParaRPr lang="ko-KR" altLang="en-US" sz="2000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1" y="1222818"/>
            <a:ext cx="6787487" cy="4379023"/>
          </a:xfrm>
        </p:spPr>
      </p:pic>
    </p:spTree>
    <p:extLst>
      <p:ext uri="{BB962C8B-B14F-4D97-AF65-F5344CB8AC3E}">
        <p14:creationId xmlns:p14="http://schemas.microsoft.com/office/powerpoint/2010/main" val="33246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클라이언트와 데이터 설치를 각각 다르게 할 수 있습니다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일반적으로 </a:t>
            </a:r>
            <a:r>
              <a:rPr lang="en-US" altLang="ko-KR" sz="2000" dirty="0" smtClean="0"/>
              <a:t>C</a:t>
            </a:r>
            <a:r>
              <a:rPr lang="ko-KR" altLang="en-US" sz="2000" dirty="0" smtClean="0"/>
              <a:t>에 용량이 많이 남으면 그대로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번부터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번까지 진행 후 종료하시면 되고</a:t>
            </a:r>
            <a:r>
              <a:rPr lang="en-US" altLang="ko-KR" sz="2000" dirty="0" smtClean="0"/>
              <a:t>,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dirty="0" smtClean="0"/>
              <a:t>C</a:t>
            </a:r>
            <a:r>
              <a:rPr lang="ko-KR" altLang="en-US" sz="2000" dirty="0" smtClean="0"/>
              <a:t>드라이브에 용량이 적을 경우 데이터 설치를 다른 드라이브에 하시면 됩니다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altLang="ko-KR" sz="2000" b="1" dirty="0" err="1" smtClean="0">
                <a:solidFill>
                  <a:srgbClr val="FF0000"/>
                </a:solidFill>
              </a:rPr>
              <a:t>SuClient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추가여부 </a:t>
            </a:r>
            <a:r>
              <a:rPr lang="ko-KR" altLang="en-US" sz="2000" b="1" dirty="0" smtClean="0"/>
              <a:t>다음 장 설명</a:t>
            </a:r>
            <a:endParaRPr lang="en-US" altLang="ko-KR" sz="2000" b="1" dirty="0" smtClean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2" y="1222818"/>
            <a:ext cx="6787486" cy="4379023"/>
          </a:xfrm>
        </p:spPr>
      </p:pic>
    </p:spTree>
    <p:extLst>
      <p:ext uri="{BB962C8B-B14F-4D97-AF65-F5344CB8AC3E}">
        <p14:creationId xmlns:p14="http://schemas.microsoft.com/office/powerpoint/2010/main" val="324524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  <a:endParaRPr lang="en-US" altLang="ko-KR" dirty="0" smtClean="0"/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앞 버전들과 </a:t>
            </a:r>
            <a:r>
              <a:rPr lang="ko-KR" altLang="en-US" sz="2000" dirty="0" err="1" smtClean="0"/>
              <a:t>다른점은</a:t>
            </a:r>
            <a:r>
              <a:rPr lang="ko-KR" altLang="en-US" sz="2000" dirty="0" smtClean="0"/>
              <a:t> </a:t>
            </a:r>
            <a:r>
              <a:rPr lang="en-US" altLang="ko-KR" sz="2000" dirty="0" err="1" smtClean="0"/>
              <a:t>Suclient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추가여부가 있는데</a:t>
            </a:r>
            <a:r>
              <a:rPr lang="en-US" altLang="ko-KR" sz="2000" dirty="0" smtClean="0"/>
              <a:t>, </a:t>
            </a:r>
            <a:r>
              <a:rPr lang="en-US" altLang="ko-KR" sz="2000" b="1" dirty="0" err="1" smtClean="0"/>
              <a:t>eClick</a:t>
            </a:r>
            <a:r>
              <a:rPr lang="ko-KR" altLang="en-US" sz="2000" b="1" dirty="0" smtClean="0"/>
              <a:t>만 바로 설치하는 경우에는 추가</a:t>
            </a:r>
            <a:r>
              <a:rPr lang="ko-KR" altLang="en-US" sz="2000" dirty="0" smtClean="0"/>
              <a:t>를 선택해서 설치해 주시고</a:t>
            </a:r>
            <a:r>
              <a:rPr lang="en-US" altLang="ko-KR" sz="2000" dirty="0" smtClean="0"/>
              <a:t>, </a:t>
            </a:r>
            <a:r>
              <a:rPr lang="en-US" altLang="ko-KR" sz="2000" b="1" dirty="0" err="1" smtClean="0"/>
              <a:t>newclick</a:t>
            </a:r>
            <a:r>
              <a:rPr lang="ko-KR" altLang="en-US" sz="2000" b="1" dirty="0" smtClean="0"/>
              <a:t>에서 </a:t>
            </a:r>
            <a:r>
              <a:rPr lang="en-US" altLang="ko-KR" sz="2000" b="1" dirty="0" err="1" smtClean="0"/>
              <a:t>eClick</a:t>
            </a:r>
            <a:r>
              <a:rPr lang="ko-KR" altLang="en-US" sz="2000" b="1" dirty="0" smtClean="0"/>
              <a:t>으로 변환하는 경우에는 추가하지 말고 </a:t>
            </a:r>
            <a:r>
              <a:rPr lang="ko-KR" altLang="en-US" sz="2000" dirty="0" smtClean="0"/>
              <a:t>설치한 후 아래의 순서를 진행합니다</a:t>
            </a:r>
            <a:r>
              <a:rPr lang="en-US" altLang="ko-KR" sz="2000" dirty="0" smtClean="0"/>
              <a:t>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b="1" dirty="0" smtClean="0"/>
              <a:t>변환 시 </a:t>
            </a:r>
            <a:r>
              <a:rPr lang="en-US" altLang="ko-KR" sz="2000" b="1" dirty="0" smtClean="0"/>
              <a:t>)</a:t>
            </a:r>
            <a:r>
              <a:rPr lang="ko-KR" altLang="en-US" sz="2000" b="1" dirty="0" smtClean="0"/>
              <a:t> </a:t>
            </a:r>
            <a:r>
              <a:rPr lang="ko-KR" altLang="en-US" sz="2000" dirty="0" smtClean="0"/>
              <a:t>서버설치까지 끝나고 나면 </a:t>
            </a:r>
            <a:r>
              <a:rPr lang="en-US" altLang="ko-KR" sz="2000" dirty="0" err="1" smtClean="0"/>
              <a:t>eClick</a:t>
            </a:r>
            <a:r>
              <a:rPr lang="ko-KR" altLang="en-US" sz="2000" dirty="0" smtClean="0"/>
              <a:t>을 한번 실행해 줍니다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그러면 </a:t>
            </a:r>
            <a:r>
              <a:rPr lang="en-US" altLang="ko-KR" sz="2000" dirty="0" err="1" smtClean="0"/>
              <a:t>eClick</a:t>
            </a:r>
            <a:r>
              <a:rPr lang="en-US" altLang="ko-KR" sz="2000" dirty="0" smtClean="0"/>
              <a:t>\bin</a:t>
            </a:r>
            <a:r>
              <a:rPr lang="ko-KR" altLang="en-US" sz="2000" dirty="0" smtClean="0"/>
              <a:t>에</a:t>
            </a:r>
            <a:r>
              <a:rPr lang="en-US" altLang="ko-KR" sz="2000" dirty="0" smtClean="0"/>
              <a:t>SuClient.ini </a:t>
            </a:r>
            <a:r>
              <a:rPr lang="ko-KR" altLang="en-US" sz="2000" dirty="0" smtClean="0"/>
              <a:t>파일이 생성되는데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 파일을 실행하여 </a:t>
            </a:r>
            <a:r>
              <a:rPr lang="en-US" altLang="ko-KR" sz="2000" dirty="0" smtClean="0"/>
              <a:t>IP</a:t>
            </a:r>
            <a:r>
              <a:rPr lang="ko-KR" altLang="en-US" sz="2000" dirty="0" smtClean="0"/>
              <a:t>주소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설치하는 컴퓨터의 </a:t>
            </a:r>
            <a:r>
              <a:rPr lang="en-US" altLang="ko-KR" sz="2000" dirty="0" smtClean="0"/>
              <a:t>IP</a:t>
            </a:r>
            <a:r>
              <a:rPr lang="ko-KR" altLang="en-US" sz="2000" dirty="0" smtClean="0"/>
              <a:t>주소 혹은 </a:t>
            </a:r>
            <a:r>
              <a:rPr lang="en-US" altLang="ko-KR" sz="2000" dirty="0" smtClean="0"/>
              <a:t>localhost) </a:t>
            </a:r>
            <a:r>
              <a:rPr lang="ko-KR" altLang="en-US" sz="2000" dirty="0" smtClean="0"/>
              <a:t>와 </a:t>
            </a:r>
            <a:r>
              <a:rPr lang="en-US" altLang="ko-KR" sz="2000" dirty="0" smtClean="0"/>
              <a:t>Port(</a:t>
            </a:r>
            <a:r>
              <a:rPr lang="ko-KR" altLang="en-US" sz="2000" dirty="0" smtClean="0"/>
              <a:t>설정한 포트</a:t>
            </a:r>
            <a:r>
              <a:rPr lang="en-US" altLang="ko-KR" sz="2000" dirty="0" smtClean="0"/>
              <a:t>, 3106</a:t>
            </a:r>
            <a:r>
              <a:rPr lang="ko-KR" altLang="en-US" sz="2000" dirty="0" smtClean="0"/>
              <a:t>이 </a:t>
            </a:r>
            <a:r>
              <a:rPr lang="ko-KR" altLang="en-US" sz="2000" dirty="0" err="1" smtClean="0"/>
              <a:t>아닌경우에만</a:t>
            </a:r>
            <a:r>
              <a:rPr lang="en-US" altLang="ko-KR" sz="2000" dirty="0" smtClean="0"/>
              <a:t>..)</a:t>
            </a:r>
            <a:r>
              <a:rPr lang="ko-KR" altLang="en-US" sz="2000" dirty="0" smtClean="0"/>
              <a:t>를 맞춰주고 실행해야 합니다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2" y="1222818"/>
            <a:ext cx="6787485" cy="4379023"/>
          </a:xfrm>
        </p:spPr>
      </p:pic>
    </p:spTree>
    <p:extLst>
      <p:ext uri="{BB962C8B-B14F-4D97-AF65-F5344CB8AC3E}">
        <p14:creationId xmlns:p14="http://schemas.microsoft.com/office/powerpoint/2010/main" val="33349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7939668" y="647700"/>
            <a:ext cx="3802566" cy="5529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주의할 점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/>
              <a:t>클라이언트 설치 </a:t>
            </a:r>
            <a:r>
              <a:rPr lang="en-US" altLang="ko-KR" sz="2000" dirty="0" smtClean="0"/>
              <a:t>(1</a:t>
            </a:r>
            <a:r>
              <a:rPr lang="ko-KR" altLang="en-US" sz="2000" dirty="0" smtClean="0"/>
              <a:t>번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을 누르면 </a:t>
            </a:r>
            <a:r>
              <a:rPr lang="en-US" altLang="ko-KR" sz="2000" dirty="0" err="1" smtClean="0"/>
              <a:t>eClick</a:t>
            </a:r>
            <a:r>
              <a:rPr lang="ko-KR" altLang="en-US" sz="2000" dirty="0"/>
              <a:t> </a:t>
            </a:r>
            <a:r>
              <a:rPr lang="ko-KR" altLang="en-US" sz="2000" dirty="0" smtClean="0"/>
              <a:t>클라이언트를 먼저 설치합니다</a:t>
            </a:r>
            <a:r>
              <a:rPr lang="en-US" altLang="ko-KR" sz="2000" dirty="0" smtClean="0"/>
              <a:t>.</a:t>
            </a:r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02" y="1222818"/>
            <a:ext cx="6787485" cy="4379023"/>
          </a:xfrm>
        </p:spPr>
      </p:pic>
    </p:spTree>
    <p:extLst>
      <p:ext uri="{BB962C8B-B14F-4D97-AF65-F5344CB8AC3E}">
        <p14:creationId xmlns:p14="http://schemas.microsoft.com/office/powerpoint/2010/main" val="16510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내용 개체 틀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990" y="593725"/>
            <a:ext cx="8654018" cy="5583238"/>
          </a:xfrm>
        </p:spPr>
      </p:pic>
    </p:spTree>
    <p:extLst>
      <p:ext uri="{BB962C8B-B14F-4D97-AF65-F5344CB8AC3E}">
        <p14:creationId xmlns:p14="http://schemas.microsoft.com/office/powerpoint/2010/main" val="84436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583</Words>
  <Application>Microsoft Office PowerPoint</Application>
  <PresentationFormat>와이드스크린</PresentationFormat>
  <Paragraphs>69</Paragraphs>
  <Slides>19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2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정호</dc:creator>
  <cp:lastModifiedBy>김 정호</cp:lastModifiedBy>
  <cp:revision>25</cp:revision>
  <cp:lastPrinted>2019-01-10T08:58:38Z</cp:lastPrinted>
  <dcterms:created xsi:type="dcterms:W3CDTF">2019-01-10T08:23:36Z</dcterms:created>
  <dcterms:modified xsi:type="dcterms:W3CDTF">2019-01-31T06:39:09Z</dcterms:modified>
</cp:coreProperties>
</file>