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임지훈" initials="임" lastIdx="2" clrIdx="0">
    <p:extLst>
      <p:ext uri="{19B8F6BF-5375-455C-9EA6-DF929625EA0E}">
        <p15:presenceInfo xmlns:p15="http://schemas.microsoft.com/office/powerpoint/2012/main" userId="임지훈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1-11T09:38:53.381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  <p:cm authorId="1" dt="2019-01-11T09:38:54.072" idx="2">
    <p:pos x="146" y="146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1-11T09:38:53.381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  <p:cm authorId="1" dt="2019-01-11T09:38:54.072" idx="2">
    <p:pos x="146" y="146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1-11T09:38:53.381" idx="1">
    <p:pos x="10" y="10"/>
    <p:text/>
    <p:extLst>
      <p:ext uri="{C676402C-5697-4E1C-873F-D02D1690AC5C}">
        <p15:threadingInfo xmlns:p15="http://schemas.microsoft.com/office/powerpoint/2012/main" timeZoneBias="-540"/>
      </p:ext>
    </p:extLst>
  </p:cm>
  <p:cm authorId="1" dt="2019-01-11T09:38:54.072" idx="2">
    <p:pos x="146" y="146"/>
    <p:text/>
    <p:extLst>
      <p:ext uri="{C676402C-5697-4E1C-873F-D02D1690AC5C}">
        <p15:threadingInfo xmlns:p15="http://schemas.microsoft.com/office/powerpoint/2012/main" timeZoneBias="-5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E53B2-7A10-4AF3-95B6-8D9257DC1FCD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436CE-F750-42A0-8F53-7E54CD426A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930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436CE-F750-42A0-8F53-7E54CD426A50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3540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436CE-F750-42A0-8F53-7E54CD426A50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887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436CE-F750-42A0-8F53-7E54CD426A50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2395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341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05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17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9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277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638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414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54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9809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65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903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BB1F-F1A0-48D8-B548-7D0D40B241DE}" type="datetimeFigureOut">
              <a:rPr lang="ko-KR" altLang="en-US" smtClean="0"/>
              <a:t>2019-01-11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6CB5C-06DE-4C5B-B7CE-F8ADF896535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73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58.72.78.133/eClick/eClick&#44592;&#48376;&#51088;&#47308;/MariaD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58.72.78.133/eClick/eClick&#44592;&#48376;&#51088;&#47308;/MariaDB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3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Cs2002 </a:t>
            </a:r>
            <a:r>
              <a:rPr lang="ko-KR" altLang="en-US" dirty="0" smtClean="0"/>
              <a:t>→ </a:t>
            </a:r>
            <a:r>
              <a:rPr lang="en-US" altLang="ko-KR" dirty="0" err="1" smtClean="0"/>
              <a:t>eClick</a:t>
            </a:r>
            <a:r>
              <a:rPr lang="ko-KR" altLang="en-US" dirty="0"/>
              <a:t> </a:t>
            </a:r>
            <a:r>
              <a:rPr lang="ko-KR" altLang="en-US" dirty="0" smtClean="0"/>
              <a:t>변환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ko-KR" altLang="en-US" dirty="0" smtClean="0"/>
              <a:t>기업부설연구소 임지훈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503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cspMysqlToMariaDB.exe </a:t>
            </a:r>
            <a:r>
              <a:rPr lang="ko-KR" altLang="en-US" dirty="0" smtClean="0"/>
              <a:t>실행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3716" y="1690688"/>
            <a:ext cx="77023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해당 프로그램은 </a:t>
            </a:r>
            <a:r>
              <a:rPr lang="en-US" altLang="ko-KR" dirty="0" smtClean="0"/>
              <a:t>New</a:t>
            </a:r>
            <a:r>
              <a:rPr lang="ko-KR" altLang="en-US" dirty="0" smtClean="0"/>
              <a:t>클릭</a:t>
            </a:r>
            <a:r>
              <a:rPr lang="en-US" altLang="ko-KR" dirty="0"/>
              <a:t> </a:t>
            </a:r>
            <a:r>
              <a:rPr lang="ko-KR" altLang="en-US" dirty="0" smtClean="0"/>
              <a:t>사용 </a:t>
            </a:r>
            <a:r>
              <a:rPr lang="en-US" altLang="ko-KR" dirty="0" smtClean="0"/>
              <a:t>DB(</a:t>
            </a:r>
            <a:r>
              <a:rPr lang="en-US" altLang="ko-KR" dirty="0" err="1"/>
              <a:t>M</a:t>
            </a:r>
            <a:r>
              <a:rPr lang="en-US" altLang="ko-KR" dirty="0" err="1" smtClean="0"/>
              <a:t>ysql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에서 </a:t>
            </a:r>
            <a:r>
              <a:rPr lang="en-US" altLang="ko-KR" dirty="0" err="1" smtClean="0"/>
              <a:t>eClick</a:t>
            </a:r>
            <a:r>
              <a:rPr lang="en-US" altLang="ko-KR" dirty="0" smtClean="0"/>
              <a:t> </a:t>
            </a:r>
            <a:r>
              <a:rPr lang="ko-KR" altLang="en-US" dirty="0" smtClean="0"/>
              <a:t>사용 </a:t>
            </a:r>
            <a:r>
              <a:rPr lang="en-US" altLang="ko-KR" dirty="0" smtClean="0"/>
              <a:t>DB(</a:t>
            </a:r>
            <a:r>
              <a:rPr lang="en-US" altLang="ko-KR" dirty="0" err="1" smtClean="0"/>
              <a:t>MariaDB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맞게 변환 해주는 프로그램 입니다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pPr marL="342900" indent="-342900">
              <a:buAutoNum type="arabicParenR"/>
            </a:pPr>
            <a:r>
              <a:rPr lang="ko-KR" altLang="en-US" dirty="0" smtClean="0"/>
              <a:t>다운로드 경로</a:t>
            </a:r>
            <a:r>
              <a:rPr lang="en-US" altLang="ko-KR" dirty="0" smtClean="0"/>
              <a:t>: ftp =&gt; </a:t>
            </a:r>
            <a:r>
              <a:rPr lang="en-US" altLang="ko-KR" dirty="0" err="1" smtClean="0">
                <a:hlinkClick r:id="rId3"/>
              </a:rPr>
              <a:t>eClick</a:t>
            </a:r>
            <a:r>
              <a:rPr lang="en-US" altLang="ko-KR" dirty="0" smtClean="0">
                <a:hlinkClick r:id="rId3"/>
              </a:rPr>
              <a:t>/</a:t>
            </a:r>
            <a:r>
              <a:rPr lang="en-US" altLang="ko-KR" dirty="0" err="1" smtClean="0">
                <a:hlinkClick r:id="rId3"/>
              </a:rPr>
              <a:t>eClick</a:t>
            </a:r>
            <a:r>
              <a:rPr lang="ko-KR" altLang="en-US" dirty="0" smtClean="0">
                <a:hlinkClick r:id="rId3"/>
              </a:rPr>
              <a:t>기본자료</a:t>
            </a:r>
            <a:r>
              <a:rPr lang="en-US" altLang="ko-KR" dirty="0" smtClean="0">
                <a:hlinkClick r:id="rId3"/>
              </a:rPr>
              <a:t>/</a:t>
            </a:r>
            <a:r>
              <a:rPr lang="en-US" altLang="ko-KR" dirty="0" err="1" smtClean="0">
                <a:hlinkClick r:id="rId3"/>
              </a:rPr>
              <a:t>MariaDB</a:t>
            </a:r>
            <a:r>
              <a:rPr lang="en-US" altLang="ko-KR" dirty="0" smtClean="0"/>
              <a:t> Setup/</a:t>
            </a:r>
          </a:p>
          <a:p>
            <a:pPr marL="342900" indent="-342900">
              <a:buAutoNum type="arabicParenR"/>
            </a:pPr>
            <a:r>
              <a:rPr lang="ko-KR" altLang="en-US" dirty="0" smtClean="0"/>
              <a:t>변환할 </a:t>
            </a:r>
            <a:r>
              <a:rPr lang="en-US" altLang="ko-KR" dirty="0" smtClean="0"/>
              <a:t>cs2002</a:t>
            </a:r>
            <a:r>
              <a:rPr lang="ko-KR" altLang="en-US" dirty="0" err="1" smtClean="0"/>
              <a:t>폴더안에</a:t>
            </a:r>
            <a:r>
              <a:rPr lang="ko-KR" altLang="en-US" dirty="0" smtClean="0"/>
              <a:t> 변환 프로그램을 넣고 실행합니다</a:t>
            </a:r>
            <a:r>
              <a:rPr lang="en-US" altLang="ko-KR" dirty="0" smtClean="0"/>
              <a:t>.</a:t>
            </a:r>
          </a:p>
          <a:p>
            <a:pPr marL="342900" indent="-342900">
              <a:buAutoNum type="arabicParenR"/>
            </a:pPr>
            <a:r>
              <a:rPr lang="ko-KR" altLang="en-US" dirty="0" smtClean="0"/>
              <a:t>변환할 </a:t>
            </a:r>
            <a:r>
              <a:rPr lang="en-US" altLang="ko-KR" dirty="0" err="1" smtClean="0"/>
              <a:t>MariaDB</a:t>
            </a:r>
            <a:r>
              <a:rPr lang="ko-KR" altLang="en-US" dirty="0" smtClean="0"/>
              <a:t>의 서버</a:t>
            </a:r>
            <a:r>
              <a:rPr lang="en-US" altLang="ko-KR" dirty="0" smtClean="0"/>
              <a:t>, Port</a:t>
            </a:r>
            <a:r>
              <a:rPr lang="ko-KR" altLang="en-US" dirty="0" smtClean="0"/>
              <a:t>를 입력합니다</a:t>
            </a:r>
            <a:r>
              <a:rPr lang="en-US" altLang="ko-KR" dirty="0" smtClean="0"/>
              <a:t>.</a:t>
            </a:r>
          </a:p>
          <a:p>
            <a:pPr marL="342900" indent="-342900">
              <a:buAutoNum type="arabicParenR"/>
            </a:pPr>
            <a:r>
              <a:rPr lang="ko-KR" altLang="en-US" dirty="0" smtClean="0"/>
              <a:t>변환할 설정을 선택 후 조회 합니다</a:t>
            </a:r>
            <a:r>
              <a:rPr lang="en-US" altLang="ko-KR" dirty="0" smtClean="0"/>
              <a:t>. </a:t>
            </a:r>
          </a:p>
          <a:p>
            <a:pPr marL="342900" indent="-342900">
              <a:buAutoNum type="arabicParenR"/>
            </a:pPr>
            <a:r>
              <a:rPr lang="ko-KR" altLang="en-US" dirty="0" smtClean="0"/>
              <a:t>조회된 테이블 중 변환 하고자 하는 테이블을 </a:t>
            </a:r>
            <a:r>
              <a:rPr lang="en-US" altLang="ko-KR" dirty="0" smtClean="0"/>
              <a:t>`C`</a:t>
            </a:r>
            <a:r>
              <a:rPr lang="ko-KR" altLang="en-US" dirty="0" err="1" smtClean="0"/>
              <a:t>란에</a:t>
            </a:r>
            <a:r>
              <a:rPr lang="ko-KR" altLang="en-US" dirty="0" smtClean="0"/>
              <a:t> 체크 후 변환버튼을 클릭합니다</a:t>
            </a:r>
            <a:r>
              <a:rPr lang="en-US" altLang="ko-KR" dirty="0" smtClean="0"/>
              <a:t>.</a:t>
            </a:r>
          </a:p>
          <a:p>
            <a:pPr marL="342900" indent="-342900">
              <a:buAutoNum type="arabicParenR"/>
            </a:pPr>
            <a:endParaRPr lang="en-US" altLang="ko-KR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3395" y="1690688"/>
            <a:ext cx="2807661" cy="433966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5118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1-1. cspMysqlToMariaDB.exe </a:t>
            </a:r>
            <a:r>
              <a:rPr lang="ko-KR" altLang="en-US" dirty="0" smtClean="0"/>
              <a:t>부가기능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3716" y="1690688"/>
            <a:ext cx="77023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accent2"/>
                </a:solidFill>
              </a:rPr>
              <a:t>① 설정</a:t>
            </a:r>
            <a:r>
              <a:rPr lang="en-US" altLang="ko-KR" dirty="0" smtClean="0">
                <a:solidFill>
                  <a:schemeClr val="accent2"/>
                </a:solidFill>
              </a:rPr>
              <a:t>Table</a:t>
            </a:r>
            <a:r>
              <a:rPr lang="ko-KR" altLang="en-US" dirty="0" smtClean="0">
                <a:solidFill>
                  <a:schemeClr val="accent2"/>
                </a:solidFill>
              </a:rPr>
              <a:t>변환 </a:t>
            </a:r>
            <a:r>
              <a:rPr lang="ko-KR" altLang="en-US" dirty="0" err="1" smtClean="0">
                <a:solidFill>
                  <a:schemeClr val="accent2"/>
                </a:solidFill>
              </a:rPr>
              <a:t>안함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r>
              <a:rPr lang="en-US" altLang="ko-KR" dirty="0">
                <a:solidFill>
                  <a:schemeClr val="accent2"/>
                </a:solidFill>
              </a:rPr>
              <a:t> </a:t>
            </a:r>
            <a:r>
              <a:rPr lang="en-US" altLang="ko-KR" dirty="0" smtClean="0">
                <a:solidFill>
                  <a:schemeClr val="accent2"/>
                </a:solidFill>
              </a:rPr>
              <a:t> &gt; </a:t>
            </a:r>
            <a:r>
              <a:rPr lang="ko-KR" altLang="en-US" dirty="0" smtClean="0">
                <a:solidFill>
                  <a:schemeClr val="accent2"/>
                </a:solidFill>
              </a:rPr>
              <a:t>사전에 변환을 한번 이상 한 경우 추후에 다시 변환 할 때 미리 설정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r>
              <a:rPr lang="en-US" altLang="ko-KR" dirty="0">
                <a:solidFill>
                  <a:schemeClr val="accent2"/>
                </a:solidFill>
              </a:rPr>
              <a:t> </a:t>
            </a:r>
            <a:r>
              <a:rPr lang="en-US" altLang="ko-KR" dirty="0" smtClean="0">
                <a:solidFill>
                  <a:schemeClr val="accent2"/>
                </a:solidFill>
              </a:rPr>
              <a:t>    </a:t>
            </a:r>
            <a:r>
              <a:rPr lang="ko-KR" altLang="en-US" dirty="0" smtClean="0">
                <a:solidFill>
                  <a:schemeClr val="accent2"/>
                </a:solidFill>
              </a:rPr>
              <a:t>해놓은 </a:t>
            </a:r>
            <a:r>
              <a:rPr lang="en-US" altLang="ko-KR" dirty="0" smtClean="0">
                <a:solidFill>
                  <a:schemeClr val="accent2"/>
                </a:solidFill>
              </a:rPr>
              <a:t>`</a:t>
            </a:r>
            <a:r>
              <a:rPr lang="ko-KR" altLang="en-US" dirty="0" smtClean="0">
                <a:solidFill>
                  <a:schemeClr val="accent2"/>
                </a:solidFill>
              </a:rPr>
              <a:t>서버설정</a:t>
            </a:r>
            <a:r>
              <a:rPr lang="en-US" altLang="ko-KR" dirty="0" smtClean="0">
                <a:solidFill>
                  <a:schemeClr val="accent2"/>
                </a:solidFill>
              </a:rPr>
              <a:t>` </a:t>
            </a:r>
            <a:r>
              <a:rPr lang="ko-KR" altLang="en-US" dirty="0" smtClean="0">
                <a:solidFill>
                  <a:schemeClr val="accent2"/>
                </a:solidFill>
              </a:rPr>
              <a:t>및 </a:t>
            </a:r>
            <a:r>
              <a:rPr lang="en-US" altLang="ko-KR" dirty="0" smtClean="0">
                <a:solidFill>
                  <a:schemeClr val="accent2"/>
                </a:solidFill>
              </a:rPr>
              <a:t>`</a:t>
            </a:r>
            <a:r>
              <a:rPr lang="ko-KR" altLang="en-US" dirty="0" smtClean="0">
                <a:solidFill>
                  <a:schemeClr val="accent2"/>
                </a:solidFill>
              </a:rPr>
              <a:t>사업자설정</a:t>
            </a:r>
            <a:r>
              <a:rPr lang="en-US" altLang="ko-KR" dirty="0" smtClean="0">
                <a:solidFill>
                  <a:schemeClr val="accent2"/>
                </a:solidFill>
              </a:rPr>
              <a:t>`</a:t>
            </a:r>
            <a:r>
              <a:rPr lang="ko-KR" altLang="en-US" dirty="0" smtClean="0">
                <a:solidFill>
                  <a:schemeClr val="accent2"/>
                </a:solidFill>
              </a:rPr>
              <a:t>이 바뀌는 것을 방지합니다</a:t>
            </a:r>
            <a:r>
              <a:rPr lang="en-US" altLang="ko-KR" dirty="0" smtClean="0">
                <a:solidFill>
                  <a:schemeClr val="accent2"/>
                </a:solidFill>
              </a:rPr>
              <a:t>.</a:t>
            </a:r>
          </a:p>
          <a:p>
            <a:r>
              <a:rPr lang="ko-KR" altLang="en-US" dirty="0" smtClean="0">
                <a:solidFill>
                  <a:schemeClr val="accent2"/>
                </a:solidFill>
              </a:rPr>
              <a:t>② 해당기간만 변환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r>
              <a:rPr lang="en-US" altLang="ko-KR" dirty="0">
                <a:solidFill>
                  <a:schemeClr val="accent2"/>
                </a:solidFill>
              </a:rPr>
              <a:t> </a:t>
            </a:r>
            <a:r>
              <a:rPr lang="en-US" altLang="ko-KR" dirty="0" smtClean="0">
                <a:solidFill>
                  <a:schemeClr val="accent2"/>
                </a:solidFill>
              </a:rPr>
              <a:t> &gt; </a:t>
            </a:r>
            <a:r>
              <a:rPr lang="ko-KR" altLang="en-US" dirty="0" smtClean="0">
                <a:solidFill>
                  <a:schemeClr val="accent2"/>
                </a:solidFill>
              </a:rPr>
              <a:t>기간 </a:t>
            </a:r>
            <a:r>
              <a:rPr lang="ko-KR" altLang="en-US" dirty="0" err="1" smtClean="0">
                <a:solidFill>
                  <a:schemeClr val="accent2"/>
                </a:solidFill>
              </a:rPr>
              <a:t>선택란에</a:t>
            </a:r>
            <a:r>
              <a:rPr lang="ko-KR" altLang="en-US" dirty="0" smtClean="0">
                <a:solidFill>
                  <a:schemeClr val="accent2"/>
                </a:solidFill>
              </a:rPr>
              <a:t> 입력된 기간 만큼을 변환합니다</a:t>
            </a:r>
            <a:r>
              <a:rPr lang="en-US" altLang="ko-KR" dirty="0" smtClean="0">
                <a:solidFill>
                  <a:schemeClr val="accent2"/>
                </a:solidFill>
              </a:rPr>
              <a:t>. ( </a:t>
            </a:r>
            <a:r>
              <a:rPr lang="ko-KR" altLang="en-US" dirty="0" smtClean="0">
                <a:solidFill>
                  <a:schemeClr val="accent2"/>
                </a:solidFill>
              </a:rPr>
              <a:t>기간에 대한 정보를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r>
              <a:rPr lang="en-US" altLang="ko-KR" dirty="0">
                <a:solidFill>
                  <a:schemeClr val="accent2"/>
                </a:solidFill>
              </a:rPr>
              <a:t> </a:t>
            </a:r>
            <a:r>
              <a:rPr lang="en-US" altLang="ko-KR" dirty="0" smtClean="0">
                <a:solidFill>
                  <a:schemeClr val="accent2"/>
                </a:solidFill>
              </a:rPr>
              <a:t>     </a:t>
            </a:r>
            <a:r>
              <a:rPr lang="ko-KR" altLang="en-US" dirty="0" smtClean="0">
                <a:solidFill>
                  <a:schemeClr val="accent2"/>
                </a:solidFill>
              </a:rPr>
              <a:t>가지고 있는 테이블 일부를 변환</a:t>
            </a:r>
            <a:r>
              <a:rPr lang="en-US" altLang="ko-KR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ko-KR" altLang="en-US" dirty="0" smtClean="0">
                <a:solidFill>
                  <a:schemeClr val="accent2"/>
                </a:solidFill>
              </a:rPr>
              <a:t>③ 변환 오류 체크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r>
              <a:rPr lang="en-US" altLang="ko-KR" dirty="0">
                <a:solidFill>
                  <a:schemeClr val="accent2"/>
                </a:solidFill>
              </a:rPr>
              <a:t> </a:t>
            </a:r>
            <a:r>
              <a:rPr lang="en-US" altLang="ko-KR" dirty="0" smtClean="0">
                <a:solidFill>
                  <a:schemeClr val="accent2"/>
                </a:solidFill>
              </a:rPr>
              <a:t> &gt; </a:t>
            </a:r>
            <a:r>
              <a:rPr lang="en-US" altLang="ko-KR" dirty="0" err="1" smtClean="0">
                <a:solidFill>
                  <a:schemeClr val="accent2"/>
                </a:solidFill>
              </a:rPr>
              <a:t>Mysql</a:t>
            </a:r>
            <a:r>
              <a:rPr lang="ko-KR" altLang="en-US" dirty="0" smtClean="0">
                <a:solidFill>
                  <a:schemeClr val="accent2"/>
                </a:solidFill>
              </a:rPr>
              <a:t>에서 </a:t>
            </a:r>
            <a:r>
              <a:rPr lang="en-US" altLang="ko-KR" dirty="0" err="1" smtClean="0">
                <a:solidFill>
                  <a:schemeClr val="accent2"/>
                </a:solidFill>
              </a:rPr>
              <a:t>MariaDB</a:t>
            </a:r>
            <a:r>
              <a:rPr lang="ko-KR" altLang="en-US" dirty="0" smtClean="0">
                <a:solidFill>
                  <a:schemeClr val="accent2"/>
                </a:solidFill>
              </a:rPr>
              <a:t>로 변환 후 검증작업을 진행하고 서로 일치하지</a:t>
            </a:r>
            <a:endParaRPr lang="en-US" altLang="ko-KR" dirty="0" smtClean="0">
              <a:solidFill>
                <a:schemeClr val="accent2"/>
              </a:solidFill>
            </a:endParaRPr>
          </a:p>
          <a:p>
            <a:r>
              <a:rPr lang="en-US" altLang="ko-KR" dirty="0">
                <a:solidFill>
                  <a:schemeClr val="accent2"/>
                </a:solidFill>
              </a:rPr>
              <a:t> </a:t>
            </a:r>
            <a:r>
              <a:rPr lang="en-US" altLang="ko-KR" dirty="0" smtClean="0">
                <a:solidFill>
                  <a:schemeClr val="accent2"/>
                </a:solidFill>
              </a:rPr>
              <a:t>     </a:t>
            </a:r>
            <a:r>
              <a:rPr lang="ko-KR" altLang="en-US" dirty="0" smtClean="0">
                <a:solidFill>
                  <a:schemeClr val="accent2"/>
                </a:solidFill>
              </a:rPr>
              <a:t>않다고 판단될 경우 테이블 제거 후 재 변환 작업을 진행합니다</a:t>
            </a:r>
            <a:r>
              <a:rPr lang="en-US" altLang="ko-KR" dirty="0" smtClean="0">
                <a:solidFill>
                  <a:schemeClr val="accent2"/>
                </a:solidFill>
              </a:rPr>
              <a:t>.</a:t>
            </a:r>
          </a:p>
          <a:p>
            <a:r>
              <a:rPr lang="en-US" altLang="ko-KR" dirty="0">
                <a:solidFill>
                  <a:schemeClr val="accent2"/>
                </a:solidFill>
              </a:rPr>
              <a:t> </a:t>
            </a:r>
            <a:r>
              <a:rPr lang="en-US" altLang="ko-KR" dirty="0" smtClean="0">
                <a:solidFill>
                  <a:schemeClr val="accent2"/>
                </a:solidFill>
              </a:rPr>
              <a:t>     (</a:t>
            </a:r>
            <a:r>
              <a:rPr lang="ko-KR" altLang="en-US" dirty="0" smtClean="0">
                <a:solidFill>
                  <a:schemeClr val="accent2"/>
                </a:solidFill>
              </a:rPr>
              <a:t>시간이 더 소요됩니다</a:t>
            </a:r>
            <a:r>
              <a:rPr lang="en-US" altLang="ko-KR" dirty="0" smtClean="0">
                <a:solidFill>
                  <a:schemeClr val="accent2"/>
                </a:solidFill>
              </a:rPr>
              <a:t>. )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8546094" y="1690688"/>
            <a:ext cx="2807661" cy="4339668"/>
            <a:chOff x="4710913" y="1690688"/>
            <a:chExt cx="2807661" cy="4339668"/>
          </a:xfrm>
        </p:grpSpPr>
        <p:pic>
          <p:nvPicPr>
            <p:cNvPr id="8" name="그림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10913" y="1690688"/>
              <a:ext cx="2807661" cy="433966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3" name="TextBox 2"/>
            <p:cNvSpPr txBox="1"/>
            <p:nvPr/>
          </p:nvSpPr>
          <p:spPr>
            <a:xfrm>
              <a:off x="4710913" y="2972661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 smtClean="0">
                  <a:solidFill>
                    <a:schemeClr val="accent2"/>
                  </a:solidFill>
                </a:rPr>
                <a:t>①</a:t>
              </a:r>
              <a:endParaRPr lang="ko-KR" alt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500582" y="297386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 smtClean="0">
                  <a:solidFill>
                    <a:schemeClr val="accent2"/>
                  </a:solidFill>
                </a:rPr>
                <a:t>②</a:t>
              </a:r>
              <a:endParaRPr lang="en-US" altLang="ko-KR" dirty="0" smtClean="0">
                <a:solidFill>
                  <a:schemeClr val="accent2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00582" y="333942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 smtClean="0">
                  <a:solidFill>
                    <a:schemeClr val="accent2"/>
                  </a:solidFill>
                </a:rPr>
                <a:t>③</a:t>
              </a:r>
              <a:endParaRPr lang="en-US" altLang="ko-KR" dirty="0" smtClean="0">
                <a:solidFill>
                  <a:schemeClr val="accent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499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eClickConv.exe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43716" y="1690688"/>
            <a:ext cx="71799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MariaDB</a:t>
            </a:r>
            <a:r>
              <a:rPr lang="ko-KR" altLang="en-US" dirty="0" smtClean="0"/>
              <a:t>로 변환이 모두 종료된 후 테이블 또는 데이터 형태를 </a:t>
            </a:r>
            <a:r>
              <a:rPr lang="en-US" altLang="ko-KR" dirty="0" err="1" smtClean="0"/>
              <a:t>eClick</a:t>
            </a:r>
            <a:r>
              <a:rPr lang="ko-KR" altLang="en-US" dirty="0" smtClean="0"/>
              <a:t>개발 환경에 맞게끔 변환하는 작업을 하는 파일입니다</a:t>
            </a:r>
            <a:r>
              <a:rPr lang="en-US" altLang="ko-KR" dirty="0" smtClean="0"/>
              <a:t>.</a:t>
            </a:r>
          </a:p>
          <a:p>
            <a:endParaRPr lang="en-US" altLang="ko-KR" dirty="0"/>
          </a:p>
          <a:p>
            <a:pPr marL="342900" indent="-342900">
              <a:buAutoNum type="arabicParenR"/>
            </a:pPr>
            <a:r>
              <a:rPr lang="ko-KR" altLang="en-US" dirty="0" smtClean="0"/>
              <a:t>다운로드 경로</a:t>
            </a:r>
            <a:r>
              <a:rPr lang="en-US" altLang="ko-KR" dirty="0" smtClean="0"/>
              <a:t>: ftp =&gt; </a:t>
            </a:r>
            <a:r>
              <a:rPr lang="en-US" altLang="ko-KR" dirty="0" err="1" smtClean="0">
                <a:hlinkClick r:id="rId3"/>
              </a:rPr>
              <a:t>eClick</a:t>
            </a:r>
            <a:r>
              <a:rPr lang="en-US" altLang="ko-KR" dirty="0" smtClean="0">
                <a:hlinkClick r:id="rId3"/>
              </a:rPr>
              <a:t>/</a:t>
            </a:r>
            <a:r>
              <a:rPr lang="en-US" altLang="ko-KR" dirty="0" err="1" smtClean="0">
                <a:hlinkClick r:id="rId3"/>
              </a:rPr>
              <a:t>eClick</a:t>
            </a:r>
            <a:r>
              <a:rPr lang="ko-KR" altLang="en-US" dirty="0" smtClean="0">
                <a:hlinkClick r:id="rId3"/>
              </a:rPr>
              <a:t>기본자료</a:t>
            </a:r>
            <a:r>
              <a:rPr lang="en-US" altLang="ko-KR" dirty="0" smtClean="0">
                <a:hlinkClick r:id="rId3"/>
              </a:rPr>
              <a:t>/</a:t>
            </a:r>
            <a:r>
              <a:rPr lang="en-US" altLang="ko-KR" dirty="0" err="1" smtClean="0">
                <a:hlinkClick r:id="rId3"/>
              </a:rPr>
              <a:t>MariaDB</a:t>
            </a:r>
            <a:r>
              <a:rPr lang="en-US" altLang="ko-KR" dirty="0" smtClean="0"/>
              <a:t> Setup/</a:t>
            </a:r>
          </a:p>
          <a:p>
            <a:pPr marL="342900" indent="-342900">
              <a:buAutoNum type="arabicParenR"/>
            </a:pPr>
            <a:r>
              <a:rPr lang="ko-KR" altLang="en-US" dirty="0" smtClean="0"/>
              <a:t>먼저 기본 탭의 변환할 정보를 선택 후 변환 버튼을 누릅니다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( </a:t>
            </a:r>
            <a:r>
              <a:rPr lang="ko-KR" altLang="en-US" dirty="0" smtClean="0"/>
              <a:t>기본적으로 모두 체크 후 변환 </a:t>
            </a:r>
            <a:r>
              <a:rPr lang="en-US" altLang="ko-KR" dirty="0" smtClean="0"/>
              <a:t>)</a:t>
            </a:r>
          </a:p>
          <a:p>
            <a:pPr marL="342900" indent="-342900">
              <a:buAutoNum type="arabicParenR" startAt="3"/>
            </a:pPr>
            <a:r>
              <a:rPr lang="ko-KR" altLang="en-US" dirty="0" smtClean="0"/>
              <a:t>기본 탭의 변환이 모두 완료가 되면 </a:t>
            </a:r>
            <a:r>
              <a:rPr lang="en-US" altLang="ko-KR" dirty="0" err="1" smtClean="0"/>
              <a:t>eClick</a:t>
            </a:r>
            <a:r>
              <a:rPr lang="ko-KR" altLang="en-US" dirty="0" smtClean="0"/>
              <a:t>이 실행이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가능합니다</a:t>
            </a:r>
            <a:r>
              <a:rPr lang="en-US" altLang="ko-KR" dirty="0" smtClean="0"/>
              <a:t>.</a:t>
            </a:r>
          </a:p>
          <a:p>
            <a:pPr marL="342900" indent="-342900">
              <a:buAutoNum type="arabicParenR" startAt="3"/>
            </a:pPr>
            <a:r>
              <a:rPr lang="ko-KR" altLang="en-US" dirty="0" err="1" smtClean="0"/>
              <a:t>제증명을</a:t>
            </a:r>
            <a:r>
              <a:rPr lang="ko-KR" altLang="en-US" dirty="0" smtClean="0"/>
              <a:t> 사용하는 업체라면 기본 데이터 변환 후 </a:t>
            </a:r>
            <a:r>
              <a:rPr lang="ko-KR" altLang="en-US" dirty="0" err="1" smtClean="0"/>
              <a:t>제증명</a:t>
            </a:r>
            <a:r>
              <a:rPr lang="ko-KR" altLang="en-US" dirty="0" smtClean="0"/>
              <a:t> 탭으로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/>
              <a:t> </a:t>
            </a:r>
            <a:r>
              <a:rPr lang="ko-KR" altLang="en-US" dirty="0" smtClean="0"/>
              <a:t>이동하여 변환을 버튼 누르세요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3654" y="694468"/>
            <a:ext cx="3971391" cy="291362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23654" y="3690467"/>
            <a:ext cx="3971391" cy="290388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229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260</Words>
  <Application>Microsoft Office PowerPoint</Application>
  <PresentationFormat>와이드스크린</PresentationFormat>
  <Paragraphs>36</Paragraphs>
  <Slides>4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Cs2002 → eClick 변환</vt:lpstr>
      <vt:lpstr>1. cspMysqlToMariaDB.exe 실행</vt:lpstr>
      <vt:lpstr>1-1. cspMysqlToMariaDB.exe 부가기능</vt:lpstr>
      <vt:lpstr>2. eClickConv.exe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Cs2002 → eClick 변환</dc:title>
  <dc:creator>임지훈</dc:creator>
  <cp:lastModifiedBy>임지훈</cp:lastModifiedBy>
  <cp:revision>5</cp:revision>
  <dcterms:created xsi:type="dcterms:W3CDTF">2019-01-11T00:37:01Z</dcterms:created>
  <dcterms:modified xsi:type="dcterms:W3CDTF">2019-01-11T01:11:55Z</dcterms:modified>
</cp:coreProperties>
</file>