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88" r:id="rId3"/>
    <p:sldId id="289" r:id="rId4"/>
    <p:sldId id="290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>
        <p:scale>
          <a:sx n="100" d="100"/>
          <a:sy n="100" d="100"/>
        </p:scale>
        <p:origin x="-2328" y="-33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1358900"/>
            <a:ext cx="6683375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본인부담 변경사항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2574" y="2921000"/>
            <a:ext cx="6683375" cy="147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 kern="1200">
                <a:solidFill>
                  <a:srgbClr val="FCAB1A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연장승인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선택의료기관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미신청자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algn="l" eaLnBrk="1" hangingPunct="1"/>
            <a:r>
              <a:rPr lang="en-US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2. 1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만성질환자의 외래진료</a:t>
            </a: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연장승인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선택의료기관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미신청자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연장승인 미신청자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대한 제제기준 변경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급여제한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100%)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건강보험수준의 본인부담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30%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구분코드 추가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B014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연장승인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선택의료기관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미신청자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추가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F023 -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연장승인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선택의료기관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미신청자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자격조회에는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부터 적용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적용내용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자격확인시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여부가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`B014`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적용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48" y="4795379"/>
            <a:ext cx="5762627" cy="203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타원 2"/>
          <p:cNvSpPr/>
          <p:nvPr/>
        </p:nvSpPr>
        <p:spPr bwMode="auto">
          <a:xfrm>
            <a:off x="3743325" y="6515100"/>
            <a:ext cx="514350" cy="18097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직사각형 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연장승인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선택의료기관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미신청자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불승인자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입원등록시</a:t>
            </a:r>
            <a:r>
              <a:rPr lang="ko-KR" altLang="en-US" sz="1600" b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청구관리의 특정기호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`F023`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검색시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특정기호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`F023`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검색시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입퇴원등록에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등록한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`F023`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7" y="1671638"/>
            <a:ext cx="54578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타원 10"/>
          <p:cNvSpPr/>
          <p:nvPr/>
        </p:nvSpPr>
        <p:spPr bwMode="auto">
          <a:xfrm>
            <a:off x="6496050" y="2214562"/>
            <a:ext cx="514350" cy="18097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8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76273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2. 1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외래진료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만성질환자의 외래 본인부담경감시행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(2019.1.1)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으로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진료확인번호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승인요청시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본인부담구분코드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`B015`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선택하여야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만성신부전증환자가 인공신장투석 또는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복막관류술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실시당일 외래진료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복막관류액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수령 당일 외래진료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혈우병환자가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항응고인자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동결침전제제 등의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약제및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기타 혈우병 치료를 받은 당일 외래진료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대사장애환자가 해당 상병으로 의료급여를 받은 당일 외래진료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암환자가 해당상병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(C00~C97, D00~D09, D32~D33, D37~D48)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으로 의료급여를 받은 당일 외래진료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근육병환자가 그 상병으로 자율신경제 또는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면역억제제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투여를 받은 당일의 외래진료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신장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간장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심장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췌장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폐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소장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이식환자의 경우 이식술과 </a:t>
            </a:r>
            <a:r>
              <a:rPr lang="ko-KR" altLang="en-US" sz="12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직접관련된</a:t>
            </a:r>
            <a:r>
              <a:rPr lang="ko-KR" altLang="en-US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외래진료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프로그램적용 내용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자격확인시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`B015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4083051"/>
            <a:ext cx="4705349" cy="249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타원 12"/>
          <p:cNvSpPr/>
          <p:nvPr/>
        </p:nvSpPr>
        <p:spPr bwMode="auto">
          <a:xfrm>
            <a:off x="3143250" y="6413788"/>
            <a:ext cx="514350" cy="16452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6281</TotalTime>
  <Words>335</Words>
  <Application>Microsoft Office PowerPoint</Application>
  <PresentationFormat>화면 슬라이드 쇼(4:3)</PresentationFormat>
  <Paragraphs>72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Default Design</vt:lpstr>
      <vt:lpstr>의료급여 본인부담 변경사항 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232</cp:revision>
  <cp:lastPrinted>2019-01-15T07:07:25Z</cp:lastPrinted>
  <dcterms:created xsi:type="dcterms:W3CDTF">2005-02-28T14:06:28Z</dcterms:created>
  <dcterms:modified xsi:type="dcterms:W3CDTF">2019-02-20T08:00:22Z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