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18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92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600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827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14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537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736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75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98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80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6ABAB-EB54-4B8A-814B-228E2B969AA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C3332-64F6-46F1-803F-BE8FC8BDAA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271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한방 첩약처방 </a:t>
            </a:r>
            <a:r>
              <a:rPr lang="ko-KR" altLang="en-US" dirty="0" smtClean="0"/>
              <a:t>설명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ko-KR" dirty="0" smtClean="0"/>
              <a:t>-</a:t>
            </a:r>
            <a:r>
              <a:rPr lang="ko-KR" altLang="en-US" dirty="0" smtClean="0"/>
              <a:t>지훈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002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약수가 처방코드 생성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56407"/>
          </a:xfrm>
        </p:spPr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탕제실에</a:t>
            </a:r>
            <a:r>
              <a:rPr lang="ko-KR" altLang="en-US" dirty="0" smtClean="0"/>
              <a:t> 첩약처방전을 전송하기 위한 기초 처방코드를 생성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합니다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smtClean="0"/>
              <a:t>   1) </a:t>
            </a:r>
            <a:r>
              <a:rPr lang="ko-KR" altLang="en-US" dirty="0" smtClean="0"/>
              <a:t>한방 </a:t>
            </a:r>
            <a:r>
              <a:rPr lang="ko-KR" altLang="en-US" dirty="0" err="1" smtClean="0"/>
              <a:t>약수가등록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    &gt; </a:t>
            </a:r>
            <a:r>
              <a:rPr lang="ko-KR" altLang="en-US" dirty="0" err="1" smtClean="0"/>
              <a:t>항코드</a:t>
            </a:r>
            <a:r>
              <a:rPr lang="ko-KR" altLang="en-US" dirty="0" smtClean="0"/>
              <a:t> </a:t>
            </a:r>
            <a:r>
              <a:rPr lang="en-US" altLang="ko-KR" dirty="0" smtClean="0"/>
              <a:t>= 03 (</a:t>
            </a:r>
            <a:r>
              <a:rPr lang="ko-KR" altLang="en-US" dirty="0" err="1" smtClean="0"/>
              <a:t>투약료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목코드</a:t>
            </a:r>
            <a:r>
              <a:rPr lang="ko-KR" altLang="en-US" dirty="0" smtClean="0"/>
              <a:t> </a:t>
            </a:r>
            <a:r>
              <a:rPr lang="en-US" altLang="ko-KR" dirty="0" smtClean="0"/>
              <a:t>= 40 (</a:t>
            </a:r>
            <a:r>
              <a:rPr lang="ko-KR" altLang="en-US" dirty="0" smtClean="0"/>
              <a:t>첩약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 smtClean="0"/>
              <a:t>     &gt; </a:t>
            </a:r>
            <a:r>
              <a:rPr lang="ko-KR" altLang="en-US" dirty="0" smtClean="0"/>
              <a:t>부서코드 </a:t>
            </a:r>
            <a:r>
              <a:rPr lang="en-US" altLang="ko-KR" dirty="0" smtClean="0"/>
              <a:t>= 01 (</a:t>
            </a:r>
            <a:r>
              <a:rPr lang="ko-KR" altLang="en-US" dirty="0" smtClean="0"/>
              <a:t>탕제실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&gt; </a:t>
            </a:r>
            <a:r>
              <a:rPr lang="ko-KR" altLang="en-US" dirty="0" smtClean="0"/>
              <a:t>전산코드 전체 </a:t>
            </a:r>
            <a:r>
              <a:rPr lang="en-US" altLang="ko-KR" dirty="0" smtClean="0"/>
              <a:t>G</a:t>
            </a:r>
            <a:r>
              <a:rPr lang="ko-KR" altLang="en-US" dirty="0" smtClean="0"/>
              <a:t> </a:t>
            </a:r>
            <a:r>
              <a:rPr lang="en-US" altLang="ko-KR" dirty="0" smtClean="0"/>
              <a:t>= 3 (</a:t>
            </a:r>
            <a:r>
              <a:rPr lang="ko-KR" altLang="en-US" dirty="0" err="1" smtClean="0"/>
              <a:t>비급여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&gt;             </a:t>
            </a:r>
            <a:r>
              <a:rPr lang="ko-KR" altLang="en-US" dirty="0" smtClean="0"/>
              <a:t>전체 보 </a:t>
            </a:r>
            <a:r>
              <a:rPr lang="en-US" altLang="ko-KR" dirty="0" smtClean="0"/>
              <a:t>= 1 (</a:t>
            </a:r>
            <a:r>
              <a:rPr lang="ko-KR" altLang="en-US" dirty="0" err="1" smtClean="0"/>
              <a:t>재료대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&gt;             </a:t>
            </a:r>
            <a:r>
              <a:rPr lang="ko-KR" altLang="en-US" dirty="0" smtClean="0"/>
              <a:t>전체 단가 </a:t>
            </a:r>
            <a:r>
              <a:rPr lang="en-US" altLang="ko-KR" dirty="0" smtClean="0"/>
              <a:t>0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2057" y="4310706"/>
            <a:ext cx="2247900" cy="12763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9957" y="5774981"/>
            <a:ext cx="7620000" cy="6191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0544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약수가 </a:t>
            </a:r>
            <a:r>
              <a:rPr lang="ko-KR" altLang="en-US" dirty="0" err="1" smtClean="0"/>
              <a:t>비급여코드</a:t>
            </a:r>
            <a:r>
              <a:rPr lang="ko-KR" altLang="en-US" dirty="0" smtClean="0"/>
              <a:t> 생성 </a:t>
            </a:r>
            <a:r>
              <a:rPr lang="en-US" altLang="ko-KR" dirty="0" smtClean="0"/>
              <a:t>(</a:t>
            </a:r>
            <a:r>
              <a:rPr lang="ko-KR" altLang="en-US" dirty="0" smtClean="0"/>
              <a:t>선택사항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56407"/>
          </a:xfrm>
        </p:spPr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비급여로</a:t>
            </a:r>
            <a:r>
              <a:rPr lang="ko-KR" altLang="en-US" dirty="0" smtClean="0"/>
              <a:t> 금액을 산정하기 위한 용도로 임의 코드 생성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1) </a:t>
            </a:r>
            <a:r>
              <a:rPr lang="ko-KR" altLang="en-US" dirty="0" smtClean="0"/>
              <a:t>한방 </a:t>
            </a:r>
            <a:r>
              <a:rPr lang="ko-KR" altLang="en-US" dirty="0" err="1" smtClean="0"/>
              <a:t>약수가등록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    &gt; </a:t>
            </a:r>
            <a:r>
              <a:rPr lang="ko-KR" altLang="en-US" dirty="0" err="1" smtClean="0"/>
              <a:t>항코드</a:t>
            </a:r>
            <a:r>
              <a:rPr lang="ko-KR" altLang="en-US" dirty="0" smtClean="0"/>
              <a:t> </a:t>
            </a:r>
            <a:r>
              <a:rPr lang="en-US" altLang="ko-KR" dirty="0" smtClean="0"/>
              <a:t>= 03 (</a:t>
            </a:r>
            <a:r>
              <a:rPr lang="ko-KR" altLang="en-US" dirty="0" err="1" smtClean="0"/>
              <a:t>투약료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목코드</a:t>
            </a:r>
            <a:r>
              <a:rPr lang="ko-KR" altLang="en-US" dirty="0" smtClean="0"/>
              <a:t> </a:t>
            </a:r>
            <a:r>
              <a:rPr lang="en-US" altLang="ko-KR" dirty="0" smtClean="0"/>
              <a:t>= 40 (</a:t>
            </a:r>
            <a:r>
              <a:rPr lang="ko-KR" altLang="en-US" dirty="0" smtClean="0"/>
              <a:t>첩약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 smtClean="0"/>
              <a:t>     &gt; </a:t>
            </a:r>
            <a:r>
              <a:rPr lang="ko-KR" altLang="en-US" dirty="0" smtClean="0"/>
              <a:t>부서코드 </a:t>
            </a:r>
            <a:r>
              <a:rPr lang="en-US" altLang="ko-KR" smtClean="0"/>
              <a:t>= </a:t>
            </a:r>
            <a:r>
              <a:rPr lang="en-US" altLang="ko-KR" smtClean="0"/>
              <a:t>X</a:t>
            </a:r>
          </a:p>
          <a:p>
            <a:pPr marL="0" indent="0">
              <a:buNone/>
            </a:pPr>
            <a:r>
              <a:rPr lang="en-US" altLang="ko-KR" smtClean="0"/>
              <a:t>     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전산코드 전체 </a:t>
            </a:r>
            <a:r>
              <a:rPr lang="en-US" altLang="ko-KR" dirty="0" smtClean="0"/>
              <a:t>G</a:t>
            </a:r>
            <a:r>
              <a:rPr lang="ko-KR" altLang="en-US" dirty="0" smtClean="0"/>
              <a:t> </a:t>
            </a:r>
            <a:r>
              <a:rPr lang="en-US" altLang="ko-KR" dirty="0" smtClean="0"/>
              <a:t>= 3 (</a:t>
            </a:r>
            <a:r>
              <a:rPr lang="ko-KR" altLang="en-US" dirty="0" err="1" smtClean="0"/>
              <a:t>비급여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&gt;             </a:t>
            </a:r>
            <a:r>
              <a:rPr lang="ko-KR" altLang="en-US" dirty="0" smtClean="0"/>
              <a:t>전체 보 </a:t>
            </a:r>
            <a:r>
              <a:rPr lang="en-US" altLang="ko-KR" dirty="0" smtClean="0"/>
              <a:t>= 1 (</a:t>
            </a:r>
            <a:r>
              <a:rPr lang="ko-KR" altLang="en-US" dirty="0" err="1" smtClean="0"/>
              <a:t>재료대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&gt;             </a:t>
            </a:r>
            <a:r>
              <a:rPr lang="ko-KR" altLang="en-US" dirty="0" smtClean="0"/>
              <a:t>전체 단가 </a:t>
            </a:r>
            <a:r>
              <a:rPr lang="en-US" altLang="ko-KR" dirty="0" smtClean="0"/>
              <a:t>0</a:t>
            </a:r>
            <a:r>
              <a:rPr lang="ko-KR" altLang="en-US" dirty="0" smtClean="0"/>
              <a:t>원이 아닌 임의 가격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0675" y="4271447"/>
            <a:ext cx="2143125" cy="12477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0475" y="5683121"/>
            <a:ext cx="7553325" cy="6000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0796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첩약 기본 코드 </a:t>
            </a:r>
            <a:r>
              <a:rPr lang="ko-KR" altLang="en-US" dirty="0" err="1" smtClean="0"/>
              <a:t>세팅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56407"/>
          </a:xfrm>
        </p:spPr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- 1, 2 </a:t>
            </a:r>
            <a:r>
              <a:rPr lang="ko-KR" altLang="en-US" dirty="0" smtClean="0"/>
              <a:t>번에서 생성한 코드를 </a:t>
            </a:r>
            <a:r>
              <a:rPr lang="ko-KR" altLang="en-US" dirty="0" err="1" smtClean="0"/>
              <a:t>세팅하는</a:t>
            </a:r>
            <a:r>
              <a:rPr lang="ko-KR" altLang="en-US" dirty="0" smtClean="0"/>
              <a:t> 작업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1) </a:t>
            </a:r>
            <a:r>
              <a:rPr lang="ko-KR" altLang="en-US" dirty="0" smtClean="0"/>
              <a:t>한방진료실에서 환자 선택 후 첩약처방 버튼을 클릭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2) </a:t>
            </a:r>
            <a:r>
              <a:rPr lang="ko-KR" altLang="en-US" dirty="0" smtClean="0"/>
              <a:t>우측 상단의 처방코드에 </a:t>
            </a:r>
            <a:r>
              <a:rPr lang="en-US" altLang="ko-KR" dirty="0" smtClean="0"/>
              <a:t>1</a:t>
            </a:r>
            <a:r>
              <a:rPr lang="ko-KR" altLang="en-US" dirty="0" smtClean="0"/>
              <a:t>번의 코드를 입력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3) </a:t>
            </a:r>
            <a:r>
              <a:rPr lang="ko-KR" altLang="en-US" dirty="0" smtClean="0"/>
              <a:t>우측 상단의 </a:t>
            </a:r>
            <a:r>
              <a:rPr lang="ko-KR" altLang="en-US" dirty="0" err="1" smtClean="0"/>
              <a:t>비급여코드에</a:t>
            </a:r>
            <a:r>
              <a:rPr lang="ko-KR" altLang="en-US" dirty="0" smtClean="0"/>
              <a:t> </a:t>
            </a:r>
            <a:r>
              <a:rPr lang="en-US" altLang="ko-KR" dirty="0" smtClean="0"/>
              <a:t>2</a:t>
            </a:r>
            <a:r>
              <a:rPr lang="ko-KR" altLang="en-US" dirty="0" smtClean="0"/>
              <a:t>번의 코드를 입력</a:t>
            </a:r>
            <a:r>
              <a:rPr lang="en-US" altLang="ko-KR" dirty="0"/>
              <a:t> </a:t>
            </a:r>
            <a:r>
              <a:rPr lang="en-US" altLang="ko-KR" dirty="0" smtClean="0"/>
              <a:t>( </a:t>
            </a:r>
            <a:r>
              <a:rPr lang="ko-KR" altLang="en-US" dirty="0" smtClean="0"/>
              <a:t>선택사항 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4) </a:t>
            </a:r>
            <a:r>
              <a:rPr lang="ko-KR" altLang="en-US" dirty="0" smtClean="0"/>
              <a:t>코드 저장 버튼을 클릭하여 다음부터 해당 코드로 등록이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되어 보여지도록 설정한다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2727" y="4203871"/>
            <a:ext cx="2790825" cy="25527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58207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첩약 사용자 코드 </a:t>
            </a:r>
            <a:r>
              <a:rPr lang="ko-KR" altLang="en-US" dirty="0" err="1" smtClean="0"/>
              <a:t>세팅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5640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 1. </a:t>
            </a:r>
            <a:r>
              <a:rPr lang="ko-KR" altLang="en-US" dirty="0" smtClean="0"/>
              <a:t>기본처방 탭에 들어가 조회 하고자 하는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첩약을 검색한다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2. </a:t>
            </a:r>
            <a:r>
              <a:rPr lang="ko-KR" altLang="en-US" dirty="0" smtClean="0"/>
              <a:t>조회된 첩약을 더블클릭하고 사용자의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재량에 맞춰 약제를 조정하고 참고사항</a:t>
            </a:r>
            <a:r>
              <a:rPr lang="en-US" altLang="ko-KR" dirty="0" smtClean="0"/>
              <a:t>,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지시사항</a:t>
            </a:r>
            <a:r>
              <a:rPr lang="en-US" altLang="ko-KR" dirty="0" smtClean="0"/>
              <a:t>, CC </a:t>
            </a:r>
            <a:r>
              <a:rPr lang="ko-KR" altLang="en-US" dirty="0" smtClean="0"/>
              <a:t>등 값들을 입력 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우측 상단의 사용자코드 지정 클릭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3. </a:t>
            </a:r>
            <a:r>
              <a:rPr lang="ko-KR" altLang="en-US" dirty="0" smtClean="0"/>
              <a:t>사용자 처방 탭에서 저장된 코드를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err="1" smtClean="0"/>
              <a:t>더블클릭하여</a:t>
            </a:r>
            <a:r>
              <a:rPr lang="ko-KR" altLang="en-US" dirty="0" smtClean="0"/>
              <a:t> 불러올 수 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7947" y="-171064"/>
            <a:ext cx="3965426" cy="3723503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9324" y="3632887"/>
            <a:ext cx="3964049" cy="3726206"/>
          </a:xfrm>
          <a:prstGeom prst="rect">
            <a:avLst/>
          </a:prstGeom>
        </p:spPr>
      </p:pic>
      <p:sp>
        <p:nvSpPr>
          <p:cNvPr id="6" name="아래쪽 화살표 5"/>
          <p:cNvSpPr/>
          <p:nvPr/>
        </p:nvSpPr>
        <p:spPr>
          <a:xfrm>
            <a:off x="9926595" y="3443417"/>
            <a:ext cx="716692" cy="49427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8320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5-1. </a:t>
            </a:r>
            <a:r>
              <a:rPr lang="ko-KR" altLang="en-US" dirty="0" smtClean="0"/>
              <a:t>처방하기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5640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 1. </a:t>
            </a:r>
            <a:r>
              <a:rPr lang="ko-KR" altLang="en-US" dirty="0" err="1" smtClean="0"/>
              <a:t>과거력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사용자처방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기본처방 탭에서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처방하고자 하는 </a:t>
            </a:r>
            <a:r>
              <a:rPr lang="ko-KR" altLang="en-US" dirty="0" smtClean="0"/>
              <a:t>첩약을 더블클릭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2. </a:t>
            </a:r>
            <a:r>
              <a:rPr lang="ko-KR" altLang="en-US" dirty="0" smtClean="0"/>
              <a:t>약제를 사용자 재량에 맞춰 조정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3. </a:t>
            </a:r>
            <a:r>
              <a:rPr lang="ko-KR" altLang="en-US" dirty="0" smtClean="0"/>
              <a:t>지시사항 및 </a:t>
            </a:r>
            <a:r>
              <a:rPr lang="en-US" altLang="ko-KR" dirty="0" smtClean="0"/>
              <a:t>CC, </a:t>
            </a:r>
            <a:r>
              <a:rPr lang="ko-KR" altLang="en-US" dirty="0" smtClean="0"/>
              <a:t>횟수</a:t>
            </a:r>
            <a:r>
              <a:rPr lang="en-US" altLang="ko-KR" dirty="0"/>
              <a:t> </a:t>
            </a:r>
            <a:r>
              <a:rPr lang="ko-KR" altLang="en-US" dirty="0" smtClean="0"/>
              <a:t>등 입력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4. </a:t>
            </a:r>
            <a:r>
              <a:rPr lang="ko-KR" altLang="en-US" dirty="0" err="1" smtClean="0"/>
              <a:t>비급여코드를</a:t>
            </a:r>
            <a:r>
              <a:rPr lang="ko-KR" altLang="en-US" dirty="0" smtClean="0"/>
              <a:t> 사용하는 경우 금액을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입력 후 상단의 입력 버튼을 클릭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5262" y="342685"/>
            <a:ext cx="3964049" cy="372620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336" y="4879354"/>
            <a:ext cx="8181975" cy="11620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아래쪽 화살표 7"/>
          <p:cNvSpPr/>
          <p:nvPr/>
        </p:nvSpPr>
        <p:spPr>
          <a:xfrm>
            <a:off x="11318210" y="4151871"/>
            <a:ext cx="716692" cy="49427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1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5-2. </a:t>
            </a:r>
            <a:r>
              <a:rPr lang="ko-KR" altLang="en-US" dirty="0" smtClean="0"/>
              <a:t>처방하기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74212"/>
            <a:ext cx="10515600" cy="475640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 5. </a:t>
            </a:r>
            <a:r>
              <a:rPr lang="ko-KR" altLang="en-US" dirty="0" smtClean="0"/>
              <a:t>출력 버튼을 </a:t>
            </a:r>
            <a:r>
              <a:rPr lang="ko-KR" altLang="en-US" dirty="0" err="1" smtClean="0"/>
              <a:t>클릭시</a:t>
            </a:r>
            <a:r>
              <a:rPr lang="ko-KR" altLang="en-US" dirty="0"/>
              <a:t> </a:t>
            </a:r>
            <a:r>
              <a:rPr lang="ko-KR" altLang="en-US" dirty="0" smtClean="0"/>
              <a:t>첩약처방전이 출력되고 처방내역에 정보</a:t>
            </a:r>
          </a:p>
          <a:p>
            <a:pPr marL="0" indent="0"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가 넘어가게 된다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smtClean="0"/>
              <a:t> 6. </a:t>
            </a:r>
            <a:r>
              <a:rPr lang="ko-KR" altLang="en-US" dirty="0" smtClean="0"/>
              <a:t>진료실 저장을 누르면 </a:t>
            </a:r>
            <a:r>
              <a:rPr lang="ko-KR" altLang="en-US" dirty="0" err="1" smtClean="0"/>
              <a:t>탕제실로</a:t>
            </a:r>
            <a:r>
              <a:rPr lang="ko-KR" altLang="en-US" dirty="0" smtClean="0"/>
              <a:t> 첩약처방 정보가 넘어간다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※ </a:t>
            </a:r>
            <a:r>
              <a:rPr lang="ko-KR" altLang="en-US" dirty="0" err="1" smtClean="0"/>
              <a:t>비급여코드는</a:t>
            </a:r>
            <a:r>
              <a:rPr lang="ko-KR" altLang="en-US" dirty="0" smtClean="0"/>
              <a:t> 선택사항이며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err="1" smtClean="0"/>
              <a:t>비급여코드를</a:t>
            </a:r>
            <a:r>
              <a:rPr lang="ko-KR" altLang="en-US" dirty="0" smtClean="0"/>
              <a:t> </a:t>
            </a:r>
            <a:r>
              <a:rPr lang="ko-KR" altLang="en-US" dirty="0" smtClean="0"/>
              <a:t>넣었어도 금액을 </a:t>
            </a:r>
            <a:r>
              <a:rPr lang="ko-KR" altLang="en-US" dirty="0" smtClean="0"/>
              <a:t>입력하지 </a:t>
            </a:r>
            <a:r>
              <a:rPr lang="ko-KR" altLang="en-US" dirty="0" smtClean="0"/>
              <a:t>않으면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err="1" smtClean="0"/>
              <a:t>비급여코드는</a:t>
            </a:r>
            <a:r>
              <a:rPr lang="ko-KR" altLang="en-US" dirty="0" smtClean="0"/>
              <a:t> </a:t>
            </a:r>
            <a:r>
              <a:rPr lang="ko-KR" altLang="en-US" dirty="0" smtClean="0"/>
              <a:t>생성되지 않음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err="1" smtClean="0"/>
              <a:t>비급여코드는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일투가</a:t>
            </a:r>
            <a:r>
              <a:rPr lang="ko-KR" altLang="en-US" dirty="0" smtClean="0"/>
              <a:t> 변경되어 금액 계산을 </a:t>
            </a:r>
            <a:r>
              <a:rPr lang="ko-KR" altLang="en-US" dirty="0" smtClean="0"/>
              <a:t>함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err="1" smtClean="0"/>
              <a:t>비급여코드는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자보</a:t>
            </a:r>
            <a:r>
              <a:rPr lang="ko-KR" altLang="en-US" dirty="0" smtClean="0"/>
              <a:t> 청구와는 관련이 없다</a:t>
            </a:r>
            <a:r>
              <a:rPr lang="en-US" altLang="ko-KR" dirty="0" smtClean="0"/>
              <a:t>.</a:t>
            </a:r>
            <a:endParaRPr lang="en-US" altLang="ko-KR" dirty="0" smtClean="0"/>
          </a:p>
        </p:txBody>
      </p:sp>
      <p:sp>
        <p:nvSpPr>
          <p:cNvPr id="8" name="아래쪽 화살표 7"/>
          <p:cNvSpPr/>
          <p:nvPr/>
        </p:nvSpPr>
        <p:spPr>
          <a:xfrm>
            <a:off x="11318210" y="4151871"/>
            <a:ext cx="716692" cy="49427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021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err="1" smtClean="0"/>
              <a:t>탕제실에서</a:t>
            </a:r>
            <a:r>
              <a:rPr lang="ko-KR" altLang="en-US" dirty="0" smtClean="0"/>
              <a:t> 확인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5640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 1. </a:t>
            </a:r>
            <a:r>
              <a:rPr lang="ko-KR" altLang="en-US" dirty="0" smtClean="0"/>
              <a:t>처방된 환자를 </a:t>
            </a:r>
            <a:r>
              <a:rPr lang="ko-KR" altLang="en-US" dirty="0" err="1" smtClean="0"/>
              <a:t>더블클릭하면</a:t>
            </a:r>
            <a:r>
              <a:rPr lang="ko-KR" altLang="en-US" dirty="0" smtClean="0"/>
              <a:t> 탕약 정보가 보여진다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2. </a:t>
            </a:r>
            <a:r>
              <a:rPr lang="ko-KR" altLang="en-US" dirty="0" smtClean="0"/>
              <a:t>탕약정보 우측상단의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처방전 출력 버튼을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클릭하여 출력이 가능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3. </a:t>
            </a:r>
            <a:r>
              <a:rPr lang="ko-KR" altLang="en-US" dirty="0" smtClean="0"/>
              <a:t>또는 상단의 탕약처방전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출력 체크 후 처방출력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또는 </a:t>
            </a:r>
            <a:r>
              <a:rPr lang="en-US" altLang="ko-KR" dirty="0" smtClean="0"/>
              <a:t>Next</a:t>
            </a:r>
            <a:r>
              <a:rPr lang="ko-KR" altLang="en-US" dirty="0" smtClean="0"/>
              <a:t>버튼을 눌러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출력이 가능하다</a:t>
            </a:r>
            <a:r>
              <a:rPr lang="en-US" altLang="ko-KR" dirty="0" smtClean="0"/>
              <a:t>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192" y="2227821"/>
            <a:ext cx="5765018" cy="33986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485" y="5720663"/>
            <a:ext cx="4657725" cy="8858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424112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EMR</a:t>
            </a:r>
            <a:r>
              <a:rPr lang="ko-KR" altLang="en-US" dirty="0" err="1" smtClean="0"/>
              <a:t>뷰어에서</a:t>
            </a:r>
            <a:r>
              <a:rPr lang="ko-KR" altLang="en-US" dirty="0" smtClean="0"/>
              <a:t> 확인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5640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 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04190"/>
            <a:ext cx="10877550" cy="43910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66510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432</Words>
  <Application>Microsoft Office PowerPoint</Application>
  <PresentationFormat>와이드스크린</PresentationFormat>
  <Paragraphs>62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맑은 고딕</vt:lpstr>
      <vt:lpstr>Arial</vt:lpstr>
      <vt:lpstr>Office 테마</vt:lpstr>
      <vt:lpstr>한방 첩약처방 설명</vt:lpstr>
      <vt:lpstr>1. 약수가 처방코드 생성</vt:lpstr>
      <vt:lpstr>2. 약수가 비급여코드 생성 (선택사항)</vt:lpstr>
      <vt:lpstr>3. 첩약 기본 코드 세팅</vt:lpstr>
      <vt:lpstr>4. 첩약 사용자 코드 세팅</vt:lpstr>
      <vt:lpstr>5-1. 처방하기</vt:lpstr>
      <vt:lpstr>5-2. 처방하기</vt:lpstr>
      <vt:lpstr>6. 탕제실에서 확인</vt:lpstr>
      <vt:lpstr>7. EMR뷰어에서 확인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한방 첩약처방 간단 설명</dc:title>
  <dc:creator>임지훈</dc:creator>
  <cp:lastModifiedBy>임지훈</cp:lastModifiedBy>
  <cp:revision>8</cp:revision>
  <dcterms:created xsi:type="dcterms:W3CDTF">2019-03-21T02:47:18Z</dcterms:created>
  <dcterms:modified xsi:type="dcterms:W3CDTF">2019-03-21T08:54:23Z</dcterms:modified>
</cp:coreProperties>
</file>