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88" r:id="rId3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4660"/>
  </p:normalViewPr>
  <p:slideViewPr>
    <p:cSldViewPr snapToGrid="0">
      <p:cViewPr>
        <p:scale>
          <a:sx n="100" d="100"/>
          <a:sy n="100" d="100"/>
        </p:scale>
        <p:origin x="-2328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999" y="1358900"/>
            <a:ext cx="6683375" cy="1470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원격진료 시범사업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52574" y="2921000"/>
            <a:ext cx="6683375" cy="147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defRPr sz="4000" b="1" kern="1200">
                <a:solidFill>
                  <a:srgbClr val="FCAB1A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원격진료 시범사업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사업내용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의료기관 촉탁의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요양시설 간호사간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스마트협진후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의약품 등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투약이 필요한 경우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수급자에게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원외처방전 발급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급여내용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처방의사가 속한 요양기관종별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재진진찰료중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외래관리료와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동일하게 산정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원외시설 진찰료와 동일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AA254080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AA255080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환자본인부담 없음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 참여 기관에 입소한 대상자중 시범사업 참여에 동의하고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참여 동의서를 제출한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수급권자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입력방법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초재진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`D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원외시설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선택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‘S015(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요양시설 건강관리 강화 원외처방전 발급 시범사업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시범사업내역과 다른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타상병진료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선택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시범사업내역과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비시범사업내역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분리청구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6945</TotalTime>
  <Words>126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Default Design</vt:lpstr>
      <vt:lpstr>원격진료 시범사업 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261</cp:revision>
  <cp:lastPrinted>2019-03-30T02:32:13Z</cp:lastPrinted>
  <dcterms:created xsi:type="dcterms:W3CDTF">2005-02-28T14:06:28Z</dcterms:created>
  <dcterms:modified xsi:type="dcterms:W3CDTF">2019-04-26T02:59:41Z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