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algn="ctr"/>
            <a:r>
              <a:rPr lang="ko-KR" altLang="en-US" dirty="0" smtClean="0"/>
              <a:t>병동 </a:t>
            </a:r>
            <a:r>
              <a:rPr lang="ko-KR" altLang="en-US" dirty="0" err="1" smtClean="0"/>
              <a:t>지참약</a:t>
            </a:r>
            <a:r>
              <a:rPr lang="ko-KR" altLang="en-US" dirty="0" smtClean="0"/>
              <a:t> 처방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기업부설연구소 임지훈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408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병동에서 </a:t>
            </a:r>
            <a:r>
              <a:rPr lang="ko-KR" altLang="en-US" dirty="0" err="1" smtClean="0"/>
              <a:t>지참약</a:t>
            </a:r>
            <a:r>
              <a:rPr lang="ko-KR" altLang="en-US" smtClean="0"/>
              <a:t> </a:t>
            </a:r>
            <a:r>
              <a:rPr lang="ko-KR" altLang="en-US" smtClean="0"/>
              <a:t>처방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2160589"/>
            <a:ext cx="2575317" cy="3965891"/>
          </a:xfrm>
        </p:spPr>
        <p:txBody>
          <a:bodyPr/>
          <a:lstStyle/>
          <a:p>
            <a:r>
              <a:rPr lang="ko-KR" altLang="en-US" dirty="0" smtClean="0"/>
              <a:t>병동상단에 </a:t>
            </a:r>
            <a:r>
              <a:rPr lang="ko-KR" altLang="en-US" dirty="0" err="1" smtClean="0"/>
              <a:t>지참약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버튼 클릭하여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지참약</a:t>
            </a:r>
            <a:r>
              <a:rPr lang="ko-KR" altLang="en-US" dirty="0" smtClean="0"/>
              <a:t> 처방을 진행</a:t>
            </a:r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284" y="2160589"/>
            <a:ext cx="8350428" cy="40669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액자 4"/>
          <p:cNvSpPr/>
          <p:nvPr/>
        </p:nvSpPr>
        <p:spPr>
          <a:xfrm>
            <a:off x="8347166" y="2160589"/>
            <a:ext cx="627017" cy="43892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58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추가된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2160589"/>
            <a:ext cx="6440158" cy="3880773"/>
          </a:xfrm>
        </p:spPr>
        <p:txBody>
          <a:bodyPr/>
          <a:lstStyle/>
          <a:p>
            <a:pPr>
              <a:buAutoNum type="arabicPeriod"/>
            </a:pPr>
            <a:r>
              <a:rPr lang="ko-KR" altLang="en-US" dirty="0" smtClean="0"/>
              <a:t>의약품 정보조회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코드를 </a:t>
            </a:r>
            <a:r>
              <a:rPr lang="ko-KR" altLang="en-US" dirty="0" err="1" smtClean="0"/>
              <a:t>우클릭하여</a:t>
            </a:r>
            <a:r>
              <a:rPr lang="ko-KR" altLang="en-US" dirty="0" smtClean="0"/>
              <a:t> 의약품정보조회가 가능</a:t>
            </a:r>
            <a:endParaRPr lang="en-US" altLang="ko-KR" dirty="0" smtClean="0"/>
          </a:p>
          <a:p>
            <a:pPr>
              <a:buAutoNum type="arabicPeriod"/>
            </a:pPr>
            <a:r>
              <a:rPr lang="ko-KR" altLang="en-US" dirty="0" err="1" smtClean="0"/>
              <a:t>심평원약가</a:t>
            </a:r>
            <a:r>
              <a:rPr lang="ko-KR" altLang="en-US" dirty="0" smtClean="0"/>
              <a:t> 조회 및 </a:t>
            </a:r>
            <a:r>
              <a:rPr lang="ko-KR" altLang="en-US" dirty="0" err="1" smtClean="0"/>
              <a:t>약수가코드</a:t>
            </a:r>
            <a:r>
              <a:rPr lang="ko-KR" altLang="en-US" dirty="0" smtClean="0"/>
              <a:t> 등록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심평원 </a:t>
            </a:r>
            <a:r>
              <a:rPr lang="ko-KR" altLang="en-US" dirty="0" err="1" smtClean="0"/>
              <a:t>약가를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더블클릭시</a:t>
            </a:r>
            <a:r>
              <a:rPr lang="ko-KR" altLang="en-US" dirty="0" smtClean="0"/>
              <a:t> 해당 전산코드에 등록된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</a:t>
            </a:r>
            <a:r>
              <a:rPr lang="ko-KR" altLang="en-US" dirty="0" err="1" smtClean="0"/>
              <a:t>약수가코드가</a:t>
            </a:r>
            <a:r>
              <a:rPr lang="ko-KR" altLang="en-US" dirty="0" smtClean="0"/>
              <a:t> 존재하지 않을 경우 약수가 코드 생성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</a:t>
            </a:r>
            <a:r>
              <a:rPr lang="ko-KR" altLang="en-US" dirty="0" smtClean="0"/>
              <a:t>창이 뜨고 등록을 누르면 </a:t>
            </a:r>
            <a:r>
              <a:rPr lang="ko-KR" altLang="en-US" dirty="0" err="1" smtClean="0"/>
              <a:t>약수가코드가</a:t>
            </a:r>
            <a:r>
              <a:rPr lang="ko-KR" altLang="en-US" dirty="0" smtClean="0"/>
              <a:t> 자동으로 저장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</a:t>
            </a:r>
            <a:r>
              <a:rPr lang="ko-KR" altLang="en-US" dirty="0" smtClean="0"/>
              <a:t>되고 등록이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    (</a:t>
            </a:r>
            <a:r>
              <a:rPr lang="ko-KR" altLang="en-US" dirty="0" err="1" smtClean="0"/>
              <a:t>약수가코드는</a:t>
            </a:r>
            <a:r>
              <a:rPr lang="ko-KR" altLang="en-US" dirty="0" smtClean="0"/>
              <a:t> 자동생성 </a:t>
            </a:r>
            <a:r>
              <a:rPr lang="en-US" altLang="ko-KR" dirty="0" smtClean="0"/>
              <a:t>=&gt; `YY######` </a:t>
            </a:r>
            <a:r>
              <a:rPr lang="ko-KR" altLang="en-US" dirty="0" smtClean="0"/>
              <a:t>순번형태</a:t>
            </a:r>
            <a:r>
              <a:rPr lang="en-US" altLang="ko-KR" dirty="0" smtClean="0"/>
              <a:t>)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7117492" y="97839"/>
            <a:ext cx="4476750" cy="1947656"/>
            <a:chOff x="3857625" y="2386219"/>
            <a:chExt cx="4476750" cy="1947656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7625" y="2524125"/>
              <a:ext cx="4476750" cy="18097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액자 6"/>
            <p:cNvSpPr/>
            <p:nvPr/>
          </p:nvSpPr>
          <p:spPr>
            <a:xfrm>
              <a:off x="5033525" y="2386219"/>
              <a:ext cx="1036947" cy="496409"/>
            </a:xfrm>
            <a:prstGeom prst="fram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액자 5"/>
            <p:cNvSpPr/>
            <p:nvPr/>
          </p:nvSpPr>
          <p:spPr>
            <a:xfrm>
              <a:off x="5315956" y="3473904"/>
              <a:ext cx="1675992" cy="497204"/>
            </a:xfrm>
            <a:prstGeom prst="fram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7492" y="2183401"/>
            <a:ext cx="4476750" cy="25642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9719" y="4885576"/>
            <a:ext cx="4504523" cy="8307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34409071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14</Words>
  <Application>Microsoft Office PowerPoint</Application>
  <PresentationFormat>와이드스크린</PresentationFormat>
  <Paragraphs>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HY그래픽M</vt:lpstr>
      <vt:lpstr>맑은 고딕</vt:lpstr>
      <vt:lpstr>Arial</vt:lpstr>
      <vt:lpstr>Trebuchet MS</vt:lpstr>
      <vt:lpstr>Wingdings 3</vt:lpstr>
      <vt:lpstr>패싯</vt:lpstr>
      <vt:lpstr>병동 지참약 처방</vt:lpstr>
      <vt:lpstr>병동에서 지참약 처방</vt:lpstr>
      <vt:lpstr>추가된 사항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병동 지참약 처방</dc:title>
  <dc:creator>임지훈</dc:creator>
  <cp:lastModifiedBy>임지훈</cp:lastModifiedBy>
  <cp:revision>3</cp:revision>
  <dcterms:created xsi:type="dcterms:W3CDTF">2019-05-27T01:40:46Z</dcterms:created>
  <dcterms:modified xsi:type="dcterms:W3CDTF">2019-05-27T08:41:36Z</dcterms:modified>
</cp:coreProperties>
</file>