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88" r:id="rId3"/>
    <p:sldId id="289" r:id="rId4"/>
    <p:sldId id="293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0" r:id="rId13"/>
    <p:sldId id="290" r:id="rId14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F2"/>
    <a:srgbClr val="D4E3F7"/>
    <a:srgbClr val="DDDDDD"/>
    <a:srgbClr val="EAEAEA"/>
    <a:srgbClr val="96B8D6"/>
    <a:srgbClr val="B4CCE2"/>
    <a:srgbClr val="0067A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" autoAdjust="0"/>
    <p:restoredTop sz="94660"/>
  </p:normalViewPr>
  <p:slideViewPr>
    <p:cSldViewPr snapToGrid="0">
      <p:cViewPr>
        <p:scale>
          <a:sx n="100" d="100"/>
          <a:sy n="100" d="100"/>
        </p:scale>
        <p:origin x="-2310" y="-330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5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 dirty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4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www.company.com</a:t>
            </a:r>
            <a:endParaRPr lang="fr-F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1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49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9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www.company.com</a:t>
            </a:r>
            <a:endParaRPr lang="fr-FR" altLang="en-US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5575" y="1358900"/>
            <a:ext cx="6781800" cy="1470025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서비스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/>
            </a:r>
            <a:b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설치방법</a:t>
            </a:r>
            <a:endParaRPr lang="en-US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VII. HIEMR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설치 등록 방법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57376"/>
            <a:ext cx="7832725" cy="413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1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VIII.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의료기관에서 설치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거부시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6" y="1728789"/>
            <a:ext cx="7519986" cy="50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2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IX.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홍보자료배포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785939"/>
            <a:ext cx="7801311" cy="413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8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X.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실사용 가능 거점 정보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5" y="1754980"/>
            <a:ext cx="7891638" cy="43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4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환경설정수정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서버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205 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사용여부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병원거점주소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병원거점주소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공공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 </a:t>
            </a:r>
            <a:r>
              <a:rPr lang="en-US" altLang="ko-KR" sz="1400" b="0" dirty="0"/>
              <a:t>https://</a:t>
            </a:r>
            <a:r>
              <a:rPr lang="en-US" altLang="ko-KR" sz="1400" b="0" dirty="0" smtClean="0"/>
              <a:t>phie.mychart.kr:16211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–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전북대병원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400" b="0" dirty="0"/>
              <a:t>https://chonbuk.mychart.kr:16211 	</a:t>
            </a:r>
            <a:endParaRPr lang="en-US" altLang="ko-KR" sz="1400" b="0" dirty="0" smtClean="0"/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-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전남대병원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400" b="0" dirty="0"/>
              <a:t>https://hie.cnuh.com:15211 	</a:t>
            </a:r>
            <a:endParaRPr lang="en-US" altLang="ko-KR" sz="1400" b="0" dirty="0" smtClean="0"/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-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충남대병원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400" b="0" dirty="0"/>
              <a:t>https://hie.cnuh.co.kr:15211 	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206 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거점병원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OID –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기본거점병원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OID 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전남대학교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1.2.410.100110.10.36100013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전북대학교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1.2.410.100110.10.35100010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충남대학교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1.2.410.100110.10.34100016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II. 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모듈설치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프로그램 </a:t>
            </a:r>
            <a:r>
              <a:rPr lang="ko-KR" altLang="en-US" sz="14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업데이트후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자동실행됨</a:t>
            </a: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오류발생시 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`c:\cs2002\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진료정보교류사업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.exe` 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실행하여 설치</a:t>
            </a: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</a:t>
            </a:r>
          </a:p>
          <a:p>
            <a:pPr marL="0" indent="0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69" y="1833563"/>
            <a:ext cx="7093256" cy="6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III.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신규 진료정보교류시스템 확산 흐름도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IV.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기존 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진료정보교류시스템 확산 흐름도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</a:p>
          <a:p>
            <a:pPr marL="0" indent="0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58400"/>
            <a:ext cx="7195801" cy="21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386264"/>
            <a:ext cx="7195801" cy="21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8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신규 진료정보교류시스템 확산 프로세스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</a:p>
          <a:p>
            <a:pPr marL="0" indent="0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73" y="1781176"/>
            <a:ext cx="757808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0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테스트 송신방법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79" y="1847847"/>
            <a:ext cx="7885486" cy="42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81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VI.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테스트 송신방법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테스트차트 생성</a:t>
            </a:r>
            <a:endParaRPr lang="en-US" altLang="ko-KR" sz="16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환자명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테스트클릭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주민번호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임의입력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ex) 8010101111111 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뒷자리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2222222, 2111111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 임의로 입력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전화번호는 </a:t>
            </a:r>
            <a:r>
              <a:rPr lang="ko-KR" altLang="en-US" sz="14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설치하는 담당자의 전화번호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설정합니다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(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임의의 번호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설정시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해당번호로 문자가 갈 수 있습니다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.)</a:t>
            </a: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2.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테스트차트에 진료기록입력</a:t>
            </a:r>
            <a:endParaRPr lang="en-US" altLang="ko-KR" sz="16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진료회송서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진료요약서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6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진료회신서작성후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전송</a:t>
            </a:r>
            <a:endParaRPr lang="en-US" altLang="ko-KR" sz="16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6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4. </a:t>
            </a:r>
            <a:r>
              <a:rPr lang="ko-KR" altLang="en-US" sz="1600" b="0" dirty="0" err="1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철회서를</a:t>
            </a:r>
            <a:r>
              <a:rPr lang="ko-KR" altLang="en-US" sz="16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반드시 전송</a:t>
            </a:r>
            <a:endParaRPr lang="en-US" altLang="ko-KR" sz="1600" b="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16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협진병원을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6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공공테스트</a:t>
            </a:r>
            <a:r>
              <a:rPr lang="en-US" altLang="ko-KR" sz="16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1`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</a:t>
            </a:r>
            <a:r>
              <a:rPr lang="ko-KR" altLang="en-US" sz="16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보내야함</a:t>
            </a:r>
            <a:endParaRPr lang="en-US" altLang="ko-KR" sz="16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</a:p>
          <a:p>
            <a:pPr marL="0" indent="0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897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VII. HIEMR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설치 등록 방법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아이디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클릭소프트    패스워드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4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zmfflr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@ )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09750"/>
            <a:ext cx="778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VII. HIEMR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설치 등록 방법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1838325"/>
            <a:ext cx="77500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81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4000" y="638173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설치방법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VII. HIEMR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설치 등록 방법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29" y="1795464"/>
            <a:ext cx="7708321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661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282</Words>
  <Application>Microsoft Office PowerPoint</Application>
  <PresentationFormat>화면 슬라이드 쇼(4:3)</PresentationFormat>
  <Paragraphs>224</Paragraphs>
  <Slides>13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Default Design</vt:lpstr>
      <vt:lpstr>진료정보교류 서비스  설치방법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Microsoft</cp:lastModifiedBy>
  <cp:revision>234</cp:revision>
  <cp:lastPrinted>2019-01-15T07:07:25Z</cp:lastPrinted>
  <dcterms:created xsi:type="dcterms:W3CDTF">2005-02-28T14:06:28Z</dcterms:created>
  <dcterms:modified xsi:type="dcterms:W3CDTF">2020-08-27T05:57:26Z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