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88" r:id="rId3"/>
    <p:sldId id="297" r:id="rId4"/>
    <p:sldId id="289" r:id="rId5"/>
    <p:sldId id="293" r:id="rId6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C"/>
    <a:srgbClr val="D9E5F3"/>
    <a:srgbClr val="BDD2F2"/>
    <a:srgbClr val="D4E3F7"/>
    <a:srgbClr val="DDDDDD"/>
    <a:srgbClr val="EAEAEA"/>
    <a:srgbClr val="96B8D6"/>
    <a:srgbClr val="B4CCE2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100" d="100"/>
          <a:sy n="100" d="100"/>
        </p:scale>
        <p:origin x="-2310" y="-330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5575" y="1358900"/>
            <a:ext cx="6781800" cy="1470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혈액투석정액 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혈액투석정액 변경사항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I.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2021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진료분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II.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 변경사항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정액수가외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별도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산정가능항목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1.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기간 중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약품비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퇴원 투약비용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마약류관리료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2.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입원환자안전관리료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en-US" altLang="ko-KR" sz="1400" dirty="0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1400" dirty="0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</a:t>
            </a:r>
            <a:endParaRPr lang="en-US" altLang="ko-KR" sz="1400" dirty="0" smtClean="0">
              <a:solidFill>
                <a:srgbClr val="0067AC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4. </a:t>
            </a:r>
            <a:r>
              <a:rPr lang="ko-KR" altLang="en-US" sz="1400" dirty="0" err="1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정신요법료</a:t>
            </a:r>
            <a:endParaRPr lang="en-US" altLang="ko-KR" sz="1400" dirty="0" smtClean="0">
              <a:solidFill>
                <a:srgbClr val="0067AC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5. </a:t>
            </a:r>
            <a:r>
              <a:rPr lang="ko-KR" altLang="en-US" sz="1400" dirty="0" err="1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감염병의</a:t>
            </a:r>
            <a:r>
              <a:rPr lang="ko-KR" altLang="en-US" sz="1400" dirty="0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확산 등에 따른 긴급한 사유로 보건복지부장관이 한시적으로 인정하는</a:t>
            </a:r>
            <a:endParaRPr lang="en-US" altLang="ko-KR" sz="1400" dirty="0" smtClean="0">
              <a:solidFill>
                <a:srgbClr val="0067AC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400" dirty="0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항목에 대한 비용</a:t>
            </a:r>
            <a:endParaRPr lang="en-US" altLang="ko-KR" sz="1400" dirty="0" smtClean="0">
              <a:solidFill>
                <a:srgbClr val="0067AC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b="0" dirty="0" smtClean="0">
                <a:solidFill>
                  <a:srgbClr val="0067AC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약수가등록에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정신과정액특정항목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체크박스 추가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0" indent="0" eaLnBrk="1" hangingPunct="1">
              <a:buNone/>
            </a:pP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6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6105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혈액투석정액 변경사항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II.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 변경사항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 수가코드 변경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정신질환 입원수가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정신질환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낮병동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수가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37687"/>
              </p:ext>
            </p:extLst>
          </p:nvPr>
        </p:nvGraphicFramePr>
        <p:xfrm>
          <a:off x="3188494" y="1995595"/>
          <a:ext cx="4829174" cy="2194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06357"/>
                <a:gridCol w="718311"/>
                <a:gridCol w="819336"/>
                <a:gridCol w="816875"/>
                <a:gridCol w="884147"/>
                <a:gridCol w="884148"/>
              </a:tblGrid>
              <a:tr h="234521"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수가코드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43229">
                <a:tc gridSpan="2"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1~90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91~180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181~360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361</a:t>
                      </a:r>
                      <a:r>
                        <a:rPr lang="ko-KR" altLang="en-US" sz="1000" dirty="0" err="1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일이상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3759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G1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dirty="0" smtClean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AR341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AR351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AR361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AR331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43229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G2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AR342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AR352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AR362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AR332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43229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G3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AR343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AR353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AR363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AR333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4322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G4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병원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AR544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AR554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AR564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AR534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345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의원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AR504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AR514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AR524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AR574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4322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G5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병원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AR545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AR555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AR565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AR535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345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의원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AR505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AR515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AR525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AR575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088101"/>
              </p:ext>
            </p:extLst>
          </p:nvPr>
        </p:nvGraphicFramePr>
        <p:xfrm>
          <a:off x="3190875" y="4314826"/>
          <a:ext cx="3067050" cy="24002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76300"/>
                <a:gridCol w="933450"/>
                <a:gridCol w="1257300"/>
              </a:tblGrid>
              <a:tr h="30003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명칭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수가코드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0003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G1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AR201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0003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G2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AR202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0003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G3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dirty="0" smtClean="0">
                        <a:solidFill>
                          <a:schemeClr val="tx1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AR203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0003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G4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병원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AR224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000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의원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AR234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0003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G5</a:t>
                      </a:r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병원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AR225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3000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의원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AR235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57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혈액투석정액 변경사항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II.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 변경사항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1. 2021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이전 이후 분리청구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2.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정액수가외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별도 산정항목은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X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항에만 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식대는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X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82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목에 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정신요법료는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X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87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목에 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58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54000" y="666748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혈액투석정액 변경사항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III.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혈액투석정액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변경사항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정액수가코드 변경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O9992 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 정액수가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병원급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이상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)[1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회당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O9993 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 정액수가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)[1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회당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-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정액수가외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별도 산정 가능한 항목 추가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O7021 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혈액투석에 사용된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재료대와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약제비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투석액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및청구방법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정액수가외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별도산정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 등록방법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약수가등록에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혈액투석 특정항목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체크박스 추가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투석액은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항코드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08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목코드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22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정액수가외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별도산정항목은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Z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88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목에 기재하여 청구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endParaRPr lang="en-US" altLang="en-US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800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7689</TotalTime>
  <Words>321</Words>
  <Application>Microsoft Office PowerPoint</Application>
  <PresentationFormat>화면 슬라이드 쇼(4:3)</PresentationFormat>
  <Paragraphs>118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Default Design</vt:lpstr>
      <vt:lpstr>정신과정액, 혈액투석정액 변경사항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258</cp:revision>
  <cp:lastPrinted>2021-03-18T00:03:09Z</cp:lastPrinted>
  <dcterms:created xsi:type="dcterms:W3CDTF">2005-02-28T14:06:28Z</dcterms:created>
  <dcterms:modified xsi:type="dcterms:W3CDTF">2021-03-25T06:04:26Z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