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09422d985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09422d985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09422d985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09422d985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09422d985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09422d985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09422d985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09422d98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09422d985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f09422d985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09422d985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09422d985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72a4a60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72a4a60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72a4a60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72a4a60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09422d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09422d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09422d98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09422d98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09422d98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09422d98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0c2c150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0c2c15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09422d985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09422d985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09422d985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09422d985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09422d985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09422d985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09422d98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09422d98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s.click.soft.co.kr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s.click.soft.co.kr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dClick 사용 매뉴얼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기업부설연구소 임지훈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5057411" y="1051775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가입 했던 병원 ID/PW로 로그인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5057411" y="1678500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초진 / 재진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057411" y="2305225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본인 확인 수단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057400" y="2931950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       초진: 인적사항 입력 or QR 인증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       재진: 휴대번호 or 주민번호 or QR인증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실행 - 1</a:t>
            </a:r>
            <a:br>
              <a:rPr lang="ko"/>
            </a:b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057400" y="3564925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조회 후 대상 환자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0950"/>
            <a:ext cx="1989303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100" y="1180950"/>
            <a:ext cx="2923601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91450"/>
            <a:ext cx="2923601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9300" y="3091450"/>
            <a:ext cx="2923603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>
            <a:off x="4876536" y="2907850"/>
            <a:ext cx="3706500" cy="52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클릭데스크 설정에서 지정한 진료실들이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보여집니다.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4876536" y="3534575"/>
            <a:ext cx="3706500" cy="52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시간 설정에 따라 진료가능과 자리비움으로 나뉩니다.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876536" y="4161300"/>
            <a:ext cx="3706500" cy="52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공단검진 의사(eClick 의사등록)로 설정된 경우 공단검진 뱃지가 표시됩니다.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4876525" y="1014900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진료보고자 하는 진료과를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실행 - 2</a:t>
            </a:r>
            <a:br>
              <a:rPr lang="ko"/>
            </a:br>
            <a:r>
              <a:rPr lang="ko"/>
              <a:t>(진료과 선택)</a:t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37" y="1892725"/>
            <a:ext cx="4010681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4876536" y="4203250"/>
            <a:ext cx="3706500" cy="52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공단검진 설정된 의사인 경우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건강검진 항목을 볼 수 있습니다.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4876525" y="1014900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내원 사유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실행 - 3</a:t>
            </a:r>
            <a:br>
              <a:rPr lang="ko"/>
            </a:br>
            <a:r>
              <a:rPr lang="ko"/>
              <a:t>(내원사유 선택)</a:t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0" y="1628175"/>
            <a:ext cx="2727826" cy="1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4876525" y="1628175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세부 내원 사유 지정 시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세부 내원 사유 선택(중복 가능)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601" y="3193000"/>
            <a:ext cx="2727825" cy="185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4876525" y="2241438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확인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4868650" y="2001713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접수한 내용이 최종적으로 맞는지 확인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실행 - 4</a:t>
            </a:r>
            <a:br>
              <a:rPr lang="ko"/>
            </a:br>
            <a:r>
              <a:rPr lang="ko"/>
              <a:t>(접수 내용 확인)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4868650" y="2614988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접수하기 버튼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0" y="2154975"/>
            <a:ext cx="3612751" cy="22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4876536" y="4203250"/>
            <a:ext cx="3706500" cy="52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내용보기 버튼을 클릭하면 개인정보 상세 내용을 확인할 수 있습니다.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4876525" y="1014900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개인정보 동의가 안되어 있는 경우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이용약관 동의 화면이 팝업됩니다.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실행 - 5</a:t>
            </a:r>
            <a:br>
              <a:rPr lang="ko"/>
            </a:br>
            <a:r>
              <a:rPr lang="ko"/>
              <a:t>(개인정보 동의)</a:t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4876525" y="1628175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필수사항 체크 후 확인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4876525" y="2241438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서명란에 서명 후 확인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9" y="3153900"/>
            <a:ext cx="2954237" cy="1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98" y="1628173"/>
            <a:ext cx="2954225" cy="18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/>
          <p:nvPr/>
        </p:nvSpPr>
        <p:spPr>
          <a:xfrm>
            <a:off x="4876525" y="2854713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접수 완료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5350" y="3573400"/>
            <a:ext cx="1852600" cy="14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>
            <a:off x="4876525" y="1545675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접수가 완료화면이 팝업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실행 - 6</a:t>
            </a:r>
            <a:br>
              <a:rPr lang="ko"/>
            </a:br>
            <a:r>
              <a:rPr lang="ko"/>
              <a:t>(접수 완료)</a:t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4876525" y="2158950"/>
            <a:ext cx="3706500" cy="82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본인인증이 되지 않은 경우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신분증을 가지고 카운터로 오라는 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메세지가 보여집니다.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876525" y="3071013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잠시 후 메인화면으로 자동 이동됩니다.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63" y="1935350"/>
            <a:ext cx="4010672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4876525" y="1978238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로그인 된 화면에서 안녕하세요! `5번`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설정</a:t>
            </a: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4876525" y="2638450"/>
            <a:ext cx="37065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설정 및 로그아웃 가능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00" y="1180950"/>
            <a:ext cx="2926200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" y="2364888"/>
            <a:ext cx="3706500" cy="23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/>
          <p:nvPr/>
        </p:nvSpPr>
        <p:spPr>
          <a:xfrm>
            <a:off x="4859825" y="1635520"/>
            <a:ext cx="3706500" cy="83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처음 앱 실행 시 업데이트 버전이 있으면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Popup 메세지가 보여집니다.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업데이트</a:t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4859825" y="2673095"/>
            <a:ext cx="3706500" cy="83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설정 =&gt; App Version 우측 버튼 클릭하여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업데이트 가능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0" y="1224875"/>
            <a:ext cx="2087440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800" y="3745277"/>
            <a:ext cx="5482874" cy="11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4652550" y="19568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https://hs.click.soft.co.kr</a:t>
            </a:r>
            <a:r>
              <a:rPr lang="ko">
                <a:latin typeface="Roboto"/>
                <a:ea typeface="Roboto"/>
                <a:cs typeface="Roboto"/>
                <a:sym typeface="Roboto"/>
              </a:rPr>
              <a:t>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4652550" y="26598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회원가입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병원 계정 생성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524" y="1733175"/>
            <a:ext cx="1669701" cy="31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26" y="1733175"/>
            <a:ext cx="1909597" cy="31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관리자 계정 접속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클릭데스크 권한 추가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4652550" y="1280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https://hs.click.soft.co.kr</a:t>
            </a:r>
            <a:r>
              <a:rPr lang="ko">
                <a:latin typeface="Roboto"/>
                <a:ea typeface="Roboto"/>
                <a:cs typeface="Roboto"/>
                <a:sym typeface="Roboto"/>
              </a:rPr>
              <a:t>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6" y="1734188"/>
            <a:ext cx="1909600" cy="31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4652550" y="7548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계정 로그인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652550" y="13815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아이디     : click45901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비밀번호 : ftp비밀번호와 동일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4113" y="2635004"/>
            <a:ext cx="4343275" cy="988352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5"/>
          <p:cNvSpPr/>
          <p:nvPr/>
        </p:nvSpPr>
        <p:spPr>
          <a:xfrm>
            <a:off x="4652538" y="20082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페이지 : 사용자 리스트 탭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652538" y="37232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해당 계정 Row 선택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652538" y="43499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사용자 설정 : 부가 서비스 Click Desk 체크 후 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4550" y="3072238"/>
            <a:ext cx="2325606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메인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연동관련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클릭 소켓 데몬 PC 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관리자설정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(클릭 소켓 데몬 설정)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재실행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63" y="1515400"/>
            <a:ext cx="2234419" cy="31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1187575" y="4294950"/>
            <a:ext cx="2044800" cy="314700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eClick 메인 접속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관리자 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원무과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자격확인 공인인증서 자동로그인 기능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관리자설정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(공인인증서 자동 로그인 설정)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인증서 추가 및 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13" y="3338163"/>
            <a:ext cx="3002728" cy="9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4652550" y="10517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작업표시줄 클릭 소켓 데몬 더블클릭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652550" y="167848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설정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4652550" y="23052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회원가입 시  입력했던 병원 계정 입력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4652538" y="29319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데몬 설정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4652538" y="35649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자동 로그인이 되고 설정 완료 됨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0" y="1130200"/>
            <a:ext cx="848850" cy="74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425" y="1130202"/>
            <a:ext cx="3168326" cy="23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9" y="1995297"/>
            <a:ext cx="3113025" cy="18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133675" y="2485713"/>
            <a:ext cx="1541400" cy="873000"/>
          </a:xfrm>
          <a:prstGeom prst="frame">
            <a:avLst>
              <a:gd fmla="val 7253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3449" y="3458749"/>
            <a:ext cx="2872300" cy="215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4652550" y="168161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우측의 진료실 목록을 왼쪽화면으로 드래그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4652550" y="2308338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설정 버튼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652550" y="29350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근무시간 설정 후 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클릭데스크 설정</a:t>
            </a:r>
            <a:br>
              <a:rPr lang="ko"/>
            </a:br>
            <a:r>
              <a:rPr lang="ko"/>
              <a:t>(진료의사 설정)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1" y="1539250"/>
            <a:ext cx="3453424" cy="26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900" y="2847325"/>
            <a:ext cx="2357184" cy="22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3" y="4383863"/>
            <a:ext cx="17145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4652550" y="43838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※ 순번은 드래그를 하여 변경할 수 있음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4660425" y="1368250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추가하기 버튼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4660425" y="1994975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사유 명칭 입력 (공단검진인 경우 공단검진 체크)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4660425" y="2621700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(세부항목을 추가하려면)</a:t>
            </a:r>
            <a:br>
              <a:rPr lang="ko">
                <a:latin typeface="Roboto"/>
                <a:ea typeface="Roboto"/>
                <a:cs typeface="Roboto"/>
                <a:sym typeface="Roboto"/>
              </a:rPr>
            </a:br>
            <a:r>
              <a:rPr lang="ko">
                <a:latin typeface="Roboto"/>
                <a:ea typeface="Roboto"/>
                <a:cs typeface="Roboto"/>
                <a:sym typeface="Roboto"/>
              </a:rPr>
              <a:t>마우스를 올리고 수정 버튼 클릭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클릭데스크 설정</a:t>
            </a:r>
            <a:br>
              <a:rPr lang="ko"/>
            </a:br>
            <a:r>
              <a:rPr lang="ko"/>
              <a:t>(내원사유 설정)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3" y="1557825"/>
            <a:ext cx="2243591" cy="1828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750" y="1627188"/>
            <a:ext cx="2676513" cy="169013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20"/>
          <p:cNvSpPr/>
          <p:nvPr/>
        </p:nvSpPr>
        <p:spPr>
          <a:xfrm>
            <a:off x="4660425" y="3248425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세부 항목들 추가 후 저장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652550" y="4383863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※ 순번은 드래그를 하여 변경할 수 있음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5" y="3088275"/>
            <a:ext cx="2828575" cy="20552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9845" y="3088275"/>
            <a:ext cx="1890651" cy="20552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4660400" y="1994975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Play Store에서 `클릭데스크` 검색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4660400" y="2621700"/>
            <a:ext cx="4166400" cy="52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Roboto"/>
                <a:ea typeface="Roboto"/>
                <a:cs typeface="Roboto"/>
                <a:sym typeface="Roboto"/>
              </a:rPr>
              <a:t>설치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클릭 데스크 설치</a:t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50" y="1746600"/>
            <a:ext cx="4014241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