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ec044cdf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ec044cdf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09422d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09422d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ec044cdf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ec044cdf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09422d98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09422d98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ec044cd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ec044cd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09422d98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09422d98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0c2c150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0c2c150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09422d985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09422d985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ec044cdf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ec044cdf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.click-soft.co.kr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s.click.soft.co.kr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s.click.soft.co.kr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p.click-soft.co.kr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tClick</a:t>
            </a:r>
            <a:r>
              <a:rPr lang="ko"/>
              <a:t> </a:t>
            </a:r>
            <a:r>
              <a:rPr lang="ko"/>
              <a:t>사용 매뉴얼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기업부설연구소 임지훈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4652550" y="1365125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 u="sng">
                <a:solidFill>
                  <a:schemeClr val="hlink"/>
                </a:solidFill>
                <a:hlinkClick r:id="rId3"/>
              </a:rPr>
              <a:t>https://app.click-soft.co.kr</a:t>
            </a:r>
            <a:r>
              <a:rPr lang="ko" sz="1800"/>
              <a:t> 접속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4652550" y="1991850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상단에 점3개 메뉴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4652550" y="2618575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홈 화면에 추가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4652538" y="3245300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설치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설치 방법</a:t>
            </a: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4652538" y="3878275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설치된 아이콘으로 실행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4652550" y="738400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/>
              <a:t>Chrome App 접속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0327" y="1499925"/>
            <a:ext cx="2666026" cy="425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1472" y="1499935"/>
            <a:ext cx="1788975" cy="30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75" y="3818698"/>
            <a:ext cx="3543275" cy="13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4652550" y="19568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https://hs.click-soft.co.kr</a:t>
            </a:r>
            <a:r>
              <a:rPr lang="ko">
                <a:latin typeface="Roboto"/>
                <a:ea typeface="Roboto"/>
                <a:cs typeface="Roboto"/>
                <a:sym typeface="Roboto"/>
              </a:rPr>
              <a:t> 접속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4652550" y="26598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회원가입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병원 계정 생성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524" y="1733175"/>
            <a:ext cx="1669701" cy="317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26" y="1733175"/>
            <a:ext cx="1909597" cy="31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4652550" y="19568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로그인 후 클릭 웹 앱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652550" y="26598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개별 사용자 관리 화</a:t>
            </a:r>
            <a:r>
              <a:rPr lang="ko">
                <a:latin typeface="Roboto"/>
                <a:ea typeface="Roboto"/>
                <a:cs typeface="Roboto"/>
                <a:sym typeface="Roboto"/>
              </a:rPr>
              <a:t>면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병원 </a:t>
            </a:r>
            <a:r>
              <a:rPr lang="ko"/>
              <a:t>계정 관리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75" y="1212425"/>
            <a:ext cx="2381979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75" y="3281025"/>
            <a:ext cx="3413766" cy="17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200" y="3281025"/>
            <a:ext cx="3418113" cy="17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관리자 계정 접속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웹 앱 권한 추가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4652550" y="1280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https://hs.click-soft.co.kr</a:t>
            </a:r>
            <a:r>
              <a:rPr lang="ko">
                <a:latin typeface="Roboto"/>
                <a:ea typeface="Roboto"/>
                <a:cs typeface="Roboto"/>
                <a:sym typeface="Roboto"/>
              </a:rPr>
              <a:t> 접속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6" y="1734188"/>
            <a:ext cx="1909600" cy="31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4652538" y="707625"/>
            <a:ext cx="4166400" cy="84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관리자 계정 로그인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아이디     : click45901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비밀번호 : ftp비밀번호와 동일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4113" y="2181679"/>
            <a:ext cx="4343275" cy="988352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6"/>
          <p:cNvSpPr/>
          <p:nvPr/>
        </p:nvSpPr>
        <p:spPr>
          <a:xfrm>
            <a:off x="4652538" y="16021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관리자 페이지 : 사용자 리스트 탭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652538" y="32227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해당 계정 Row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4652538" y="38022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사용자 설정 : 부가 서비스 Web App 체크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4300" y="3009825"/>
            <a:ext cx="2802599" cy="192350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4652538" y="43817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위치등록 버튼 클릭 (병원 위치 설정)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병원 위치 설정</a:t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4652550" y="16816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Search란에 주소 입력 및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4652550" y="23083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병원위치 세부 선택 및 적용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4652550" y="29350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허용거리 입력(기본 500m)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88" y="2322900"/>
            <a:ext cx="3575525" cy="24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250" y="1281625"/>
            <a:ext cx="2753144" cy="349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/>
          <p:nvPr/>
        </p:nvSpPr>
        <p:spPr>
          <a:xfrm>
            <a:off x="4652550" y="4203250"/>
            <a:ext cx="4166400" cy="52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※ 병원으로부터 GPS 일정 거리가 벗어나면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접속을 못하게 막는 시스템입니다.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4652550" y="10517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eClick 메인화면 로그인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4652550" y="16784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관리자 설정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4652550" y="23052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연동관련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652538" y="29319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클릭 소켓 데몬 PC 설정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관리자설정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(클릭 소켓 데몬 설정)</a:t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4652538" y="35649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eClick 재실행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63" y="1515400"/>
            <a:ext cx="2234419" cy="31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1187575" y="4294950"/>
            <a:ext cx="2044800" cy="314700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4652550" y="10517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eClick 메인 접속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652550" y="16784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관리자 설정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4652550" y="23052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원무과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652538" y="29319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자격확인 공인인증서 자동로그인 기능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관리자설정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(공인인증서 자동 로그인 설정)</a:t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4652538" y="35649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인증서 추가 및 저장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13" y="3338163"/>
            <a:ext cx="3002728" cy="9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4652550" y="10517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작업표시줄 클릭 소켓 데몬 더블클릭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4652550" y="16784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설정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4652550" y="23052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회원가입 시  입력했던 병원 계정 입력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4652538" y="29319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저장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데몬 설정</a:t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4652538" y="35649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자동 로그인이 되고 설정 완료 됨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0" y="1130200"/>
            <a:ext cx="848850" cy="74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425" y="1130202"/>
            <a:ext cx="3168326" cy="23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59" y="1995297"/>
            <a:ext cx="3113025" cy="18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133675" y="2485713"/>
            <a:ext cx="1541400" cy="873000"/>
          </a:xfrm>
          <a:prstGeom prst="frame">
            <a:avLst>
              <a:gd fmla="val 7253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3449" y="3458749"/>
            <a:ext cx="2872300" cy="215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4652550" y="10517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 u="sng">
                <a:solidFill>
                  <a:schemeClr val="hlink"/>
                </a:solidFill>
                <a:hlinkClick r:id="rId3"/>
              </a:rPr>
              <a:t>https://app.click-soft.co.kr</a:t>
            </a:r>
            <a:r>
              <a:rPr lang="ko" sz="1800"/>
              <a:t> 접속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4652550" y="16784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병원 아이디       : 이전에 만들었던 병원 계정 입력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4652550" y="23052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eClick 아이디    : CS에서 사용하는 ID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4652538" y="29319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eClick 비밀번호 : CS에서 사용하는 PW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앱 계정 생성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4652538" y="35649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약관동의 후 회원가입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28" y="1223050"/>
            <a:ext cx="2566550" cy="37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3449" y="3427425"/>
            <a:ext cx="2753975" cy="15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