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282" r:id="rId4"/>
    <p:sldId id="285" r:id="rId5"/>
    <p:sldId id="284" r:id="rId6"/>
    <p:sldId id="283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lwns" initials="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6981-F4A2-4D8F-AFAE-D958C49F0844}" type="datetimeFigureOut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F3444-32E8-4168-A236-D845668E17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42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3198" y="1198826"/>
            <a:ext cx="9870335" cy="1646302"/>
          </a:xfrm>
        </p:spPr>
        <p:txBody>
          <a:bodyPr/>
          <a:lstStyle/>
          <a:p>
            <a:pPr algn="ctr"/>
            <a:r>
              <a:rPr lang="ko-KR" altLang="en-US" dirty="0" smtClean="0">
                <a:latin typeface="+mj-ea"/>
              </a:rPr>
              <a:t>건강보험 </a:t>
            </a:r>
            <a:r>
              <a:rPr lang="ko-KR" altLang="en-US" dirty="0" err="1" smtClean="0">
                <a:latin typeface="+mj-ea"/>
              </a:rPr>
              <a:t>빅데이터</a:t>
            </a:r>
            <a:r>
              <a:rPr lang="en-US" altLang="ko-KR" dirty="0" smtClean="0">
                <a:latin typeface="+mj-ea"/>
              </a:rPr>
              <a:t/>
            </a:r>
            <a:br>
              <a:rPr lang="en-US" altLang="ko-KR" dirty="0" smtClean="0">
                <a:latin typeface="+mj-ea"/>
              </a:rPr>
            </a:br>
            <a:r>
              <a:rPr lang="ko-KR" altLang="en-US" dirty="0" smtClean="0">
                <a:latin typeface="+mj-ea"/>
              </a:rPr>
              <a:t>진료지</a:t>
            </a:r>
            <a:r>
              <a:rPr lang="ko-KR" altLang="en-US" dirty="0">
                <a:latin typeface="+mj-ea"/>
              </a:rPr>
              <a:t>원 </a:t>
            </a:r>
            <a:r>
              <a:rPr lang="ko-KR" altLang="en-US" dirty="0" smtClean="0">
                <a:latin typeface="+mj-ea"/>
              </a:rPr>
              <a:t>플랫폼 </a:t>
            </a:r>
            <a:endParaRPr lang="ko-KR" altLang="en-US" dirty="0">
              <a:latin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3199" y="2845125"/>
            <a:ext cx="9886520" cy="1096899"/>
          </a:xfrm>
        </p:spPr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290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26" y="380513"/>
            <a:ext cx="1136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+mj-ea"/>
                <a:ea typeface="+mj-ea"/>
              </a:rPr>
              <a:t>1. </a:t>
            </a:r>
            <a:r>
              <a:rPr lang="ko-KR" altLang="en-US" sz="2400" b="1" dirty="0" smtClean="0">
                <a:latin typeface="+mj-ea"/>
                <a:ea typeface="+mj-ea"/>
              </a:rPr>
              <a:t>건강보험 </a:t>
            </a:r>
            <a:r>
              <a:rPr lang="ko-KR" altLang="en-US" sz="2400" b="1" dirty="0" err="1" smtClean="0">
                <a:latin typeface="+mj-ea"/>
                <a:ea typeface="+mj-ea"/>
              </a:rPr>
              <a:t>빅데이터</a:t>
            </a:r>
            <a:r>
              <a:rPr lang="ko-KR" altLang="en-US" sz="2400" b="1" dirty="0" smtClean="0">
                <a:latin typeface="+mj-ea"/>
                <a:ea typeface="+mj-ea"/>
              </a:rPr>
              <a:t> 진료지원 플랫폼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380" y="830160"/>
            <a:ext cx="111971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j-ea"/>
                <a:ea typeface="+mj-ea"/>
              </a:rPr>
              <a:t> ◈ </a:t>
            </a:r>
            <a:r>
              <a:rPr lang="ko-KR" altLang="en-US" b="1" dirty="0" smtClean="0">
                <a:latin typeface="+mj-ea"/>
                <a:ea typeface="+mj-ea"/>
              </a:rPr>
              <a:t>사업소개</a:t>
            </a:r>
            <a:endParaRPr lang="en-US" altLang="ko-KR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 - </a:t>
            </a:r>
            <a:r>
              <a:rPr lang="ko-KR" altLang="en-US" dirty="0" smtClean="0">
                <a:latin typeface="+mj-ea"/>
                <a:ea typeface="+mj-ea"/>
              </a:rPr>
              <a:t>환자가 </a:t>
            </a:r>
            <a:r>
              <a:rPr lang="ko-KR" altLang="en-US" dirty="0" err="1" smtClean="0">
                <a:latin typeface="+mj-ea"/>
                <a:ea typeface="+mj-ea"/>
              </a:rPr>
              <a:t>동의시</a:t>
            </a:r>
            <a:r>
              <a:rPr lang="ko-KR" altLang="en-US" dirty="0" smtClean="0">
                <a:latin typeface="+mj-ea"/>
                <a:ea typeface="+mj-ea"/>
              </a:rPr>
              <a:t> 진료내역을 조회 할 수 있는 플랫폼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dirty="0" smtClean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54" y="1794069"/>
            <a:ext cx="8219654" cy="466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6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26" y="380513"/>
            <a:ext cx="1136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+mj-ea"/>
                <a:ea typeface="+mj-ea"/>
              </a:rPr>
              <a:t>1. </a:t>
            </a:r>
            <a:r>
              <a:rPr lang="ko-KR" altLang="en-US" sz="2400" b="1" dirty="0" smtClean="0">
                <a:latin typeface="+mj-ea"/>
                <a:ea typeface="+mj-ea"/>
              </a:rPr>
              <a:t>건강보험 </a:t>
            </a:r>
            <a:r>
              <a:rPr lang="ko-KR" altLang="en-US" sz="2400" b="1" dirty="0" err="1" smtClean="0">
                <a:latin typeface="+mj-ea"/>
                <a:ea typeface="+mj-ea"/>
              </a:rPr>
              <a:t>빅데이터</a:t>
            </a:r>
            <a:r>
              <a:rPr lang="ko-KR" altLang="en-US" sz="2400" b="1" dirty="0" smtClean="0">
                <a:latin typeface="+mj-ea"/>
                <a:ea typeface="+mj-ea"/>
              </a:rPr>
              <a:t> 진료지원 플랫폼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380" y="830160"/>
            <a:ext cx="11197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j-ea"/>
                <a:ea typeface="+mj-ea"/>
              </a:rPr>
              <a:t> ◈ </a:t>
            </a:r>
            <a:r>
              <a:rPr lang="ko-KR" altLang="en-US" b="1" dirty="0" smtClean="0">
                <a:latin typeface="+mj-ea"/>
                <a:ea typeface="+mj-ea"/>
              </a:rPr>
              <a:t>사업예시</a:t>
            </a:r>
            <a:endParaRPr lang="en-US" altLang="ko-KR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dirty="0" smtClean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9" y="1397021"/>
            <a:ext cx="8954950" cy="400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0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26" y="380513"/>
            <a:ext cx="1136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+mj-ea"/>
                <a:ea typeface="+mj-ea"/>
              </a:rPr>
              <a:t>1. </a:t>
            </a:r>
            <a:r>
              <a:rPr lang="ko-KR" altLang="en-US" sz="2400" b="1" dirty="0" smtClean="0">
                <a:latin typeface="+mj-ea"/>
                <a:ea typeface="+mj-ea"/>
              </a:rPr>
              <a:t>건강보험 </a:t>
            </a:r>
            <a:r>
              <a:rPr lang="ko-KR" altLang="en-US" sz="2400" b="1" dirty="0" err="1" smtClean="0">
                <a:latin typeface="+mj-ea"/>
                <a:ea typeface="+mj-ea"/>
              </a:rPr>
              <a:t>빅데이터</a:t>
            </a:r>
            <a:r>
              <a:rPr lang="ko-KR" altLang="en-US" sz="2400" b="1" dirty="0" smtClean="0">
                <a:latin typeface="+mj-ea"/>
                <a:ea typeface="+mj-ea"/>
              </a:rPr>
              <a:t> 진료지원 플랫폼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380" y="830160"/>
            <a:ext cx="11197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j-ea"/>
                <a:ea typeface="+mj-ea"/>
              </a:rPr>
              <a:t> ◈ </a:t>
            </a:r>
            <a:r>
              <a:rPr lang="ko-KR" altLang="en-US" b="1" dirty="0" smtClean="0">
                <a:latin typeface="+mj-ea"/>
                <a:ea typeface="+mj-ea"/>
              </a:rPr>
              <a:t>설정방법</a:t>
            </a:r>
            <a:endParaRPr lang="en-US" altLang="ko-KR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-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환경설정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클라이언트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152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번 설정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dirty="0" smtClean="0">
              <a:latin typeface="+mj-ea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74" y="1839459"/>
            <a:ext cx="8781768" cy="40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2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26" y="380513"/>
            <a:ext cx="1136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+mj-ea"/>
                <a:ea typeface="+mj-ea"/>
              </a:rPr>
              <a:t>1. </a:t>
            </a:r>
            <a:r>
              <a:rPr lang="ko-KR" altLang="en-US" sz="2400" b="1" dirty="0" smtClean="0">
                <a:latin typeface="+mj-ea"/>
                <a:ea typeface="+mj-ea"/>
              </a:rPr>
              <a:t>건강보험 </a:t>
            </a:r>
            <a:r>
              <a:rPr lang="ko-KR" altLang="en-US" sz="2400" b="1" dirty="0" err="1" smtClean="0">
                <a:latin typeface="+mj-ea"/>
                <a:ea typeface="+mj-ea"/>
              </a:rPr>
              <a:t>빅데이터</a:t>
            </a:r>
            <a:r>
              <a:rPr lang="ko-KR" altLang="en-US" sz="2400" b="1" dirty="0" smtClean="0">
                <a:latin typeface="+mj-ea"/>
                <a:ea typeface="+mj-ea"/>
              </a:rPr>
              <a:t> 진료지원 플랫폼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380" y="830160"/>
            <a:ext cx="11197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j-ea"/>
                <a:ea typeface="+mj-ea"/>
              </a:rPr>
              <a:t> ◈ </a:t>
            </a:r>
            <a:r>
              <a:rPr lang="ko-KR" altLang="en-US" b="1" dirty="0" smtClean="0">
                <a:latin typeface="+mj-ea"/>
                <a:ea typeface="+mj-ea"/>
              </a:rPr>
              <a:t>프로그램 적용</a:t>
            </a:r>
            <a:r>
              <a:rPr lang="en-US" altLang="ko-KR" b="1" dirty="0" smtClean="0">
                <a:latin typeface="+mj-ea"/>
                <a:ea typeface="+mj-ea"/>
              </a:rPr>
              <a:t>-</a:t>
            </a:r>
            <a:r>
              <a:rPr lang="en-US" altLang="ko-KR" b="1" dirty="0" err="1" smtClean="0">
                <a:latin typeface="+mj-ea"/>
                <a:ea typeface="+mj-ea"/>
              </a:rPr>
              <a:t>eClick</a:t>
            </a:r>
            <a:endParaRPr lang="en-US" altLang="ko-KR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      - </a:t>
            </a:r>
            <a:r>
              <a:rPr lang="ko-KR" altLang="en-US" sz="1600" dirty="0" smtClean="0">
                <a:latin typeface="+mj-ea"/>
                <a:ea typeface="+mj-ea"/>
              </a:rPr>
              <a:t>진료실 </a:t>
            </a:r>
            <a:r>
              <a:rPr lang="en-US" altLang="ko-KR" sz="1600" dirty="0" smtClean="0">
                <a:latin typeface="+mj-ea"/>
                <a:ea typeface="+mj-ea"/>
              </a:rPr>
              <a:t>&gt; </a:t>
            </a:r>
            <a:r>
              <a:rPr lang="ko-KR" altLang="en-US" sz="1600" dirty="0" smtClean="0">
                <a:latin typeface="+mj-ea"/>
                <a:ea typeface="+mj-ea"/>
              </a:rPr>
              <a:t>기타 </a:t>
            </a:r>
            <a:r>
              <a:rPr lang="en-US" altLang="ko-KR" sz="1600" dirty="0" smtClean="0">
                <a:latin typeface="+mj-ea"/>
                <a:ea typeface="+mj-ea"/>
              </a:rPr>
              <a:t>&gt; </a:t>
            </a:r>
            <a:r>
              <a:rPr lang="ko-KR" altLang="en-US" sz="1600" dirty="0" smtClean="0">
                <a:latin typeface="+mj-ea"/>
                <a:ea typeface="+mj-ea"/>
              </a:rPr>
              <a:t>건강보험공단연계 </a:t>
            </a:r>
            <a:r>
              <a:rPr lang="en-US" altLang="ko-KR" sz="1600" dirty="0" smtClean="0">
                <a:latin typeface="+mj-ea"/>
                <a:ea typeface="+mj-ea"/>
              </a:rPr>
              <a:t>&gt; </a:t>
            </a:r>
            <a:r>
              <a:rPr lang="ko-KR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진료지원 정보조회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96" y="1908697"/>
            <a:ext cx="5152162" cy="344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6152147" y="3264568"/>
            <a:ext cx="497306" cy="561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7469029" y="2405492"/>
            <a:ext cx="286312" cy="8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" y="1908697"/>
            <a:ext cx="5866827" cy="320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7500289" y="3121369"/>
            <a:ext cx="3081742" cy="39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469029" y="4321030"/>
            <a:ext cx="3284940" cy="461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7459" y="5113886"/>
            <a:ext cx="2218141" cy="192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512036" y="5081016"/>
            <a:ext cx="2179780" cy="217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7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26" y="380513"/>
            <a:ext cx="1136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+mj-ea"/>
                <a:ea typeface="+mj-ea"/>
              </a:rPr>
              <a:t>1. </a:t>
            </a:r>
            <a:r>
              <a:rPr lang="ko-KR" altLang="en-US" sz="2400" b="1" dirty="0" smtClean="0">
                <a:latin typeface="+mj-ea"/>
                <a:ea typeface="+mj-ea"/>
              </a:rPr>
              <a:t>건강보험 </a:t>
            </a:r>
            <a:r>
              <a:rPr lang="ko-KR" altLang="en-US" sz="2400" b="1" dirty="0" err="1" smtClean="0">
                <a:latin typeface="+mj-ea"/>
                <a:ea typeface="+mj-ea"/>
              </a:rPr>
              <a:t>빅데이터</a:t>
            </a:r>
            <a:r>
              <a:rPr lang="ko-KR" altLang="en-US" sz="2400" b="1" dirty="0" smtClean="0">
                <a:latin typeface="+mj-ea"/>
                <a:ea typeface="+mj-ea"/>
              </a:rPr>
              <a:t> 진료지원 플랫폼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380" y="830160"/>
            <a:ext cx="11197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j-ea"/>
                <a:ea typeface="+mj-ea"/>
              </a:rPr>
              <a:t> ◈ </a:t>
            </a:r>
            <a:r>
              <a:rPr lang="ko-KR" altLang="en-US" b="1" dirty="0" smtClean="0">
                <a:latin typeface="+mj-ea"/>
                <a:ea typeface="+mj-ea"/>
              </a:rPr>
              <a:t>프로그램 적용</a:t>
            </a:r>
            <a:r>
              <a:rPr lang="en-US" altLang="ko-KR" b="1" dirty="0" smtClean="0">
                <a:latin typeface="+mj-ea"/>
                <a:ea typeface="+mj-ea"/>
              </a:rPr>
              <a:t>-New</a:t>
            </a:r>
            <a:r>
              <a:rPr lang="ko-KR" altLang="en-US" b="1" dirty="0" smtClean="0">
                <a:latin typeface="+mj-ea"/>
                <a:ea typeface="+mj-ea"/>
              </a:rPr>
              <a:t>클릭</a:t>
            </a:r>
            <a:endParaRPr lang="en-US" altLang="ko-KR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      - </a:t>
            </a:r>
            <a:r>
              <a:rPr lang="ko-KR" altLang="en-US" sz="1600" dirty="0" smtClean="0">
                <a:latin typeface="+mj-ea"/>
                <a:ea typeface="+mj-ea"/>
              </a:rPr>
              <a:t>진료실 </a:t>
            </a:r>
            <a:r>
              <a:rPr lang="en-US" altLang="ko-KR" sz="1600" dirty="0" smtClean="0">
                <a:latin typeface="+mj-ea"/>
                <a:ea typeface="+mj-ea"/>
              </a:rPr>
              <a:t>&gt; </a:t>
            </a:r>
            <a:r>
              <a:rPr lang="ko-KR" altLang="en-US" sz="1600" dirty="0" smtClean="0">
                <a:latin typeface="+mj-ea"/>
                <a:ea typeface="+mj-ea"/>
              </a:rPr>
              <a:t>기타 </a:t>
            </a:r>
            <a:r>
              <a:rPr lang="en-US" altLang="ko-KR" sz="1600" dirty="0" smtClean="0">
                <a:latin typeface="+mj-ea"/>
                <a:ea typeface="+mj-ea"/>
              </a:rPr>
              <a:t>&gt; </a:t>
            </a:r>
            <a:r>
              <a:rPr lang="ko-KR" altLang="en-US" sz="1600" dirty="0" smtClean="0">
                <a:latin typeface="+mj-ea"/>
                <a:ea typeface="+mj-ea"/>
              </a:rPr>
              <a:t>건강보험공단연계 </a:t>
            </a:r>
            <a:r>
              <a:rPr lang="en-US" altLang="ko-KR" sz="1600" dirty="0" smtClean="0">
                <a:latin typeface="+mj-ea"/>
                <a:ea typeface="+mj-ea"/>
              </a:rPr>
              <a:t>&gt; </a:t>
            </a:r>
            <a:r>
              <a:rPr lang="ko-KR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진료지원 정보조회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9" y="1908697"/>
            <a:ext cx="5495581" cy="396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96" y="1908697"/>
            <a:ext cx="5152162" cy="344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6152147" y="3264568"/>
            <a:ext cx="497306" cy="561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69029" y="2405492"/>
            <a:ext cx="286312" cy="8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500289" y="3121369"/>
            <a:ext cx="3081742" cy="39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469029" y="4321030"/>
            <a:ext cx="3284940" cy="461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27459" y="5113886"/>
            <a:ext cx="2218141" cy="192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512036" y="5081016"/>
            <a:ext cx="2179780" cy="217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181552" y="1963923"/>
            <a:ext cx="286312" cy="8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8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패싯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28636</TotalTime>
  <Words>95</Words>
  <Application>Microsoft Office PowerPoint</Application>
  <PresentationFormat>사용자 지정</PresentationFormat>
  <Paragraphs>17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패싯</vt:lpstr>
      <vt:lpstr>건강보험 빅데이터 진료지원 플랫폼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첩약처방</dc:title>
  <dc:creator>dlwns</dc:creator>
  <cp:lastModifiedBy>Microsoft</cp:lastModifiedBy>
  <cp:revision>102</cp:revision>
  <cp:lastPrinted>2024-09-19T01:48:49Z</cp:lastPrinted>
  <dcterms:created xsi:type="dcterms:W3CDTF">2024-04-19T01:49:47Z</dcterms:created>
  <dcterms:modified xsi:type="dcterms:W3CDTF">2024-12-16T05:47:45Z</dcterms:modified>
</cp:coreProperties>
</file>